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9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Poppins"/>
      <p:regular r:id="rId31"/>
      <p:bold r:id="rId32"/>
      <p:italic r:id="rId33"/>
      <p:boldItalic r:id="rId34"/>
    </p:embeddedFont>
    <p:embeddedFont>
      <p:font typeface="Instrument Sans"/>
      <p:regular r:id="rId35"/>
      <p:bold r:id="rId36"/>
      <p:italic r:id="rId37"/>
      <p:boldItalic r:id="rId38"/>
    </p:embeddedFont>
    <p:embeddedFont>
      <p:font typeface="Poppins Medium"/>
      <p:regular r:id="rId39"/>
      <p:bold r:id="rId40"/>
      <p:italic r:id="rId41"/>
      <p:boldItalic r:id="rId42"/>
    </p:embeddedFont>
    <p:embeddedFont>
      <p:font typeface="Poppins SemiBold"/>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7" roundtripDataSignature="AMtx7mihaeJqnw9Gw1yUxBkmnUYaNRx7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Medium-bold.fntdata"/><Relationship Id="rId42" Type="http://schemas.openxmlformats.org/officeDocument/2006/relationships/font" Target="fonts/PoppinsMedium-boldItalic.fntdata"/><Relationship Id="rId41" Type="http://schemas.openxmlformats.org/officeDocument/2006/relationships/font" Target="fonts/PoppinsMedium-italic.fntdata"/><Relationship Id="rId44" Type="http://schemas.openxmlformats.org/officeDocument/2006/relationships/font" Target="fonts/PoppinsSemiBold-bold.fntdata"/><Relationship Id="rId43" Type="http://schemas.openxmlformats.org/officeDocument/2006/relationships/font" Target="fonts/PoppinsSemiBold-regular.fntdata"/><Relationship Id="rId46" Type="http://schemas.openxmlformats.org/officeDocument/2006/relationships/font" Target="fonts/PoppinsSemiBold-boldItalic.fntdata"/><Relationship Id="rId45" Type="http://schemas.openxmlformats.org/officeDocument/2006/relationships/font" Target="fonts/Poppins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7" Type="http://customschemas.google.com/relationships/presentationmetadata" Target="meta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regular.fntdata"/><Relationship Id="rId30" Type="http://schemas.openxmlformats.org/officeDocument/2006/relationships/slide" Target="slides/slide24.xml"/><Relationship Id="rId33" Type="http://schemas.openxmlformats.org/officeDocument/2006/relationships/font" Target="fonts/Poppins-italic.fntdata"/><Relationship Id="rId32" Type="http://schemas.openxmlformats.org/officeDocument/2006/relationships/font" Target="fonts/Poppins-bold.fntdata"/><Relationship Id="rId35" Type="http://schemas.openxmlformats.org/officeDocument/2006/relationships/font" Target="fonts/InstrumentSans-regular.fntdata"/><Relationship Id="rId34" Type="http://schemas.openxmlformats.org/officeDocument/2006/relationships/font" Target="fonts/Poppins-boldItalic.fntdata"/><Relationship Id="rId37" Type="http://schemas.openxmlformats.org/officeDocument/2006/relationships/font" Target="fonts/InstrumentSans-italic.fntdata"/><Relationship Id="rId36" Type="http://schemas.openxmlformats.org/officeDocument/2006/relationships/font" Target="fonts/InstrumentSans-bold.fntdata"/><Relationship Id="rId39" Type="http://schemas.openxmlformats.org/officeDocument/2006/relationships/font" Target="fonts/PoppinsMedium-regular.fntdata"/><Relationship Id="rId38" Type="http://schemas.openxmlformats.org/officeDocument/2006/relationships/font" Target="fonts/InstrumentSa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5" name="Google Shape;103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8" name="Google Shape;1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6" name="Google Shape;113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5" name="Google Shape;114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3864128fd2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1" name="Google Shape;1151;g3864128fd2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7" name="Google Shape;115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5" name="Google Shape;116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3" name="Google Shape;117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2" name="Google Shape;118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1" name="Google Shape;119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9" name="Google Shape;119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5" name="Google Shape;104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6" name="Google Shape;120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3864128fd2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1" name="Google Shape;1211;g3864128fd28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6" name="Google Shape;121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3" name="Google Shape;122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9" name="Google Shape;122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864128fd28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g3864128fd28_0_10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0" name="Google Shape;10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9" name="Google Shape;10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6" name="Google Shape;109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3" name="Google Shape;110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0" name="Google Shape;111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7" name="Google Shape;111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1">
  <p:cSld name="BLANK_2">
    <p:spTree>
      <p:nvGrpSpPr>
        <p:cNvPr id="10" name="Shape 10"/>
        <p:cNvGrpSpPr/>
        <p:nvPr/>
      </p:nvGrpSpPr>
      <p:grpSpPr>
        <a:xfrm>
          <a:off x="0" y="0"/>
          <a:ext cx="0" cy="0"/>
          <a:chOff x="0" y="0"/>
          <a:chExt cx="0" cy="0"/>
        </a:xfrm>
      </p:grpSpPr>
      <p:pic>
        <p:nvPicPr>
          <p:cNvPr id="11" name="Google Shape;11;p23"/>
          <p:cNvPicPr preferRelativeResize="0"/>
          <p:nvPr/>
        </p:nvPicPr>
        <p:blipFill rotWithShape="1">
          <a:blip r:embed="rId2">
            <a:alphaModFix amt="70000"/>
          </a:blip>
          <a:srcRect b="0" l="1311" r="0" t="0"/>
          <a:stretch/>
        </p:blipFill>
        <p:spPr>
          <a:xfrm>
            <a:off x="0" y="0"/>
            <a:ext cx="9023249" cy="5143500"/>
          </a:xfrm>
          <a:prstGeom prst="rect">
            <a:avLst/>
          </a:prstGeom>
          <a:noFill/>
          <a:ln>
            <a:noFill/>
          </a:ln>
        </p:spPr>
      </p:pic>
      <p:sp>
        <p:nvSpPr>
          <p:cNvPr id="12" name="Google Shape;12;p23"/>
          <p:cNvSpPr txBox="1"/>
          <p:nvPr>
            <p:ph type="title"/>
          </p:nvPr>
        </p:nvSpPr>
        <p:spPr>
          <a:xfrm>
            <a:off x="128875" y="1291375"/>
            <a:ext cx="6341400" cy="36207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6000"/>
              <a:buNone/>
              <a:defRPr sz="60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13" name="Google Shape;13;p23"/>
          <p:cNvSpPr/>
          <p:nvPr>
            <p:ph idx="2" type="pic"/>
          </p:nvPr>
        </p:nvSpPr>
        <p:spPr>
          <a:xfrm>
            <a:off x="6487225" y="2586525"/>
            <a:ext cx="1259100" cy="1269000"/>
          </a:xfrm>
          <a:prstGeom prst="rect">
            <a:avLst/>
          </a:prstGeom>
          <a:noFill/>
          <a:ln>
            <a:noFill/>
          </a:ln>
        </p:spPr>
      </p:sp>
      <p:sp>
        <p:nvSpPr>
          <p:cNvPr id="14" name="Google Shape;14;p23"/>
          <p:cNvSpPr/>
          <p:nvPr>
            <p:ph idx="3" type="pic"/>
          </p:nvPr>
        </p:nvSpPr>
        <p:spPr>
          <a:xfrm>
            <a:off x="7757975" y="3866750"/>
            <a:ext cx="1259700" cy="1279200"/>
          </a:xfrm>
          <a:prstGeom prst="rect">
            <a:avLst/>
          </a:prstGeom>
          <a:noFill/>
          <a:ln>
            <a:noFill/>
          </a:ln>
        </p:spPr>
      </p:sp>
      <p:sp>
        <p:nvSpPr>
          <p:cNvPr id="15" name="Google Shape;15;p2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3"/>
          <p:cNvSpPr txBox="1"/>
          <p:nvPr>
            <p:ph idx="1" type="subTitle"/>
          </p:nvPr>
        </p:nvSpPr>
        <p:spPr>
          <a:xfrm>
            <a:off x="179050" y="228600"/>
            <a:ext cx="1220400" cy="607800"/>
          </a:xfrm>
          <a:prstGeom prst="rect">
            <a:avLst/>
          </a:prstGeom>
          <a:noFill/>
          <a:ln>
            <a:noFill/>
          </a:ln>
        </p:spPr>
        <p:txBody>
          <a:bodyPr anchorCtr="0" anchor="t" bIns="91425" lIns="0" spcFirstLastPara="1" rIns="91425" wrap="square" tIns="0">
            <a:noAutofit/>
          </a:bodyPr>
          <a:lstStyle>
            <a:lvl1pPr lvl="0"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grpSp>
        <p:nvGrpSpPr>
          <p:cNvPr id="17" name="Google Shape;17;p23"/>
          <p:cNvGrpSpPr/>
          <p:nvPr/>
        </p:nvGrpSpPr>
        <p:grpSpPr>
          <a:xfrm>
            <a:off x="128875" y="0"/>
            <a:ext cx="8897700" cy="5144700"/>
            <a:chOff x="128875" y="0"/>
            <a:chExt cx="8897700" cy="5144700"/>
          </a:xfrm>
        </p:grpSpPr>
        <p:cxnSp>
          <p:nvCxnSpPr>
            <p:cNvPr id="18" name="Google Shape;18;p23"/>
            <p:cNvCxnSpPr/>
            <p:nvPr/>
          </p:nvCxnSpPr>
          <p:spPr>
            <a:xfrm>
              <a:off x="6480997"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9" name="Google Shape;19;p23"/>
            <p:cNvCxnSpPr/>
            <p:nvPr/>
          </p:nvCxnSpPr>
          <p:spPr>
            <a:xfrm>
              <a:off x="7752136"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20" name="Google Shape;20;p23"/>
            <p:cNvCxnSpPr/>
            <p:nvPr/>
          </p:nvCxnSpPr>
          <p:spPr>
            <a:xfrm>
              <a:off x="6481000" y="3861475"/>
              <a:ext cx="2539800" cy="0"/>
            </a:xfrm>
            <a:prstGeom prst="straightConnector1">
              <a:avLst/>
            </a:prstGeom>
            <a:noFill/>
            <a:ln cap="flat" cmpd="sng" w="9525">
              <a:solidFill>
                <a:schemeClr val="accent3"/>
              </a:solidFill>
              <a:prstDash val="solid"/>
              <a:round/>
              <a:headEnd len="sm" w="sm" type="none"/>
              <a:tailEnd len="sm" w="sm" type="none"/>
            </a:ln>
          </p:spPr>
        </p:cxnSp>
        <p:cxnSp>
          <p:nvCxnSpPr>
            <p:cNvPr id="21" name="Google Shape;21;p23"/>
            <p:cNvCxnSpPr/>
            <p:nvPr/>
          </p:nvCxnSpPr>
          <p:spPr>
            <a:xfrm>
              <a:off x="6481000" y="2579575"/>
              <a:ext cx="2542200" cy="0"/>
            </a:xfrm>
            <a:prstGeom prst="straightConnector1">
              <a:avLst/>
            </a:prstGeom>
            <a:noFill/>
            <a:ln cap="flat" cmpd="sng" w="9525">
              <a:solidFill>
                <a:schemeClr val="accent3"/>
              </a:solidFill>
              <a:prstDash val="solid"/>
              <a:round/>
              <a:headEnd len="sm" w="sm" type="none"/>
              <a:tailEnd len="sm" w="sm" type="none"/>
            </a:ln>
          </p:spPr>
        </p:cxnSp>
        <p:cxnSp>
          <p:nvCxnSpPr>
            <p:cNvPr id="22" name="Google Shape;22;p23"/>
            <p:cNvCxnSpPr/>
            <p:nvPr/>
          </p:nvCxnSpPr>
          <p:spPr>
            <a:xfrm>
              <a:off x="52121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23" name="Google Shape;23;p23"/>
            <p:cNvCxnSpPr/>
            <p:nvPr/>
          </p:nvCxnSpPr>
          <p:spPr>
            <a:xfrm>
              <a:off x="394015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24" name="Google Shape;24;p23"/>
            <p:cNvCxnSpPr/>
            <p:nvPr/>
          </p:nvCxnSpPr>
          <p:spPr>
            <a:xfrm>
              <a:off x="2669725"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25" name="Google Shape;25;p23"/>
            <p:cNvCxnSpPr/>
            <p:nvPr/>
          </p:nvCxnSpPr>
          <p:spPr>
            <a:xfrm>
              <a:off x="13993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26" name="Google Shape;26;p23"/>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27" name="Google Shape;27;p23"/>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28" name="Google Shape;28;p23"/>
            <p:cNvCxnSpPr/>
            <p:nvPr/>
          </p:nvCxnSpPr>
          <p:spPr>
            <a:xfrm>
              <a:off x="128875" y="1291375"/>
              <a:ext cx="8897700" cy="0"/>
            </a:xfrm>
            <a:prstGeom prst="straightConnector1">
              <a:avLst/>
            </a:prstGeom>
            <a:noFill/>
            <a:ln cap="flat" cmpd="sng" w="9525">
              <a:solidFill>
                <a:schemeClr val="accent3"/>
              </a:solidFill>
              <a:prstDash val="solid"/>
              <a:round/>
              <a:headEnd len="sm" w="sm" type="none"/>
              <a:tailEnd len="sm" w="sm" type="none"/>
            </a:ln>
          </p:spPr>
        </p:cxnSp>
      </p:grpSp>
      <p:sp>
        <p:nvSpPr>
          <p:cNvPr id="29" name="Google Shape;29;p23"/>
          <p:cNvSpPr/>
          <p:nvPr/>
        </p:nvSpPr>
        <p:spPr>
          <a:xfrm>
            <a:off x="6486025" y="-3325"/>
            <a:ext cx="1259400" cy="12891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30" name="Google Shape;30;p23"/>
          <p:cNvSpPr/>
          <p:nvPr/>
        </p:nvSpPr>
        <p:spPr>
          <a:xfrm>
            <a:off x="7756250" y="-3325"/>
            <a:ext cx="1262400" cy="1287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_2">
    <p:spTree>
      <p:nvGrpSpPr>
        <p:cNvPr id="124" name="Shape 124"/>
        <p:cNvGrpSpPr/>
        <p:nvPr/>
      </p:nvGrpSpPr>
      <p:grpSpPr>
        <a:xfrm>
          <a:off x="0" y="0"/>
          <a:ext cx="0" cy="0"/>
          <a:chOff x="0" y="0"/>
          <a:chExt cx="0" cy="0"/>
        </a:xfrm>
      </p:grpSpPr>
      <p:cxnSp>
        <p:nvCxnSpPr>
          <p:cNvPr id="125" name="Google Shape;125;p32"/>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126" name="Google Shape;126;p32"/>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27" name="Google Shape;127;p32"/>
          <p:cNvSpPr txBox="1"/>
          <p:nvPr>
            <p:ph idx="2"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8" name="Google Shape;128;p32"/>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129" name="Google Shape;129;p32"/>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130" name="Google Shape;130;p32"/>
          <p:cNvSpPr txBox="1"/>
          <p:nvPr>
            <p:ph idx="3"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1" name="Google Shape;131;p32"/>
          <p:cNvSpPr txBox="1"/>
          <p:nvPr>
            <p:ph idx="4"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132" name="Google Shape;132;p32"/>
          <p:cNvSpPr txBox="1"/>
          <p:nvPr>
            <p:ph idx="5"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133" name="Google Shape;133;p32"/>
          <p:cNvSpPr txBox="1"/>
          <p:nvPr>
            <p:ph idx="6"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34" name="Google Shape;134;p32"/>
          <p:cNvSpPr txBox="1"/>
          <p:nvPr>
            <p:ph idx="7"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35" name="Google Shape;135;p32"/>
          <p:cNvSpPr txBox="1"/>
          <p:nvPr>
            <p:ph idx="8"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36" name="Google Shape;136;p32"/>
          <p:cNvSpPr txBox="1"/>
          <p:nvPr>
            <p:ph idx="9"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37" name="Google Shape;137;p3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32"/>
          <p:cNvSpPr/>
          <p:nvPr>
            <p:ph idx="13" type="pic"/>
          </p:nvPr>
        </p:nvSpPr>
        <p:spPr>
          <a:xfrm>
            <a:off x="5215425" y="1291375"/>
            <a:ext cx="3807900" cy="38535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1_1_1_1_1_1_1_1_1_1_2_1">
    <p:spTree>
      <p:nvGrpSpPr>
        <p:cNvPr id="139" name="Shape 139"/>
        <p:cNvGrpSpPr/>
        <p:nvPr/>
      </p:nvGrpSpPr>
      <p:grpSpPr>
        <a:xfrm>
          <a:off x="0" y="0"/>
          <a:ext cx="0" cy="0"/>
          <a:chOff x="0" y="0"/>
          <a:chExt cx="0" cy="0"/>
        </a:xfrm>
      </p:grpSpPr>
      <p:sp>
        <p:nvSpPr>
          <p:cNvPr id="140" name="Google Shape;140;p33"/>
          <p:cNvSpPr/>
          <p:nvPr>
            <p:ph idx="2" type="pic"/>
          </p:nvPr>
        </p:nvSpPr>
        <p:spPr>
          <a:xfrm>
            <a:off x="7751475" y="1291350"/>
            <a:ext cx="1266300" cy="1285200"/>
          </a:xfrm>
          <a:prstGeom prst="rect">
            <a:avLst/>
          </a:prstGeom>
          <a:noFill/>
          <a:ln>
            <a:noFill/>
          </a:ln>
        </p:spPr>
      </p:sp>
      <p:sp>
        <p:nvSpPr>
          <p:cNvPr id="141" name="Google Shape;141;p33"/>
          <p:cNvSpPr/>
          <p:nvPr>
            <p:ph idx="3" type="pic"/>
          </p:nvPr>
        </p:nvSpPr>
        <p:spPr>
          <a:xfrm>
            <a:off x="7751425" y="3864900"/>
            <a:ext cx="1266300" cy="1284900"/>
          </a:xfrm>
          <a:prstGeom prst="rect">
            <a:avLst/>
          </a:prstGeom>
          <a:noFill/>
          <a:ln>
            <a:noFill/>
          </a:ln>
        </p:spPr>
      </p:sp>
      <p:sp>
        <p:nvSpPr>
          <p:cNvPr id="142" name="Google Shape;142;p33"/>
          <p:cNvSpPr/>
          <p:nvPr>
            <p:ph idx="4" type="pic"/>
          </p:nvPr>
        </p:nvSpPr>
        <p:spPr>
          <a:xfrm>
            <a:off x="5218487" y="2584425"/>
            <a:ext cx="2525100" cy="1271400"/>
          </a:xfrm>
          <a:prstGeom prst="rect">
            <a:avLst/>
          </a:prstGeom>
          <a:noFill/>
          <a:ln>
            <a:noFill/>
          </a:ln>
        </p:spPr>
      </p:sp>
      <p:sp>
        <p:nvSpPr>
          <p:cNvPr id="143" name="Google Shape;143;p33"/>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44" name="Google Shape;144;p33"/>
          <p:cNvSpPr txBox="1"/>
          <p:nvPr>
            <p:ph idx="5"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5" name="Google Shape;145;p33"/>
          <p:cNvSpPr txBox="1"/>
          <p:nvPr>
            <p:ph idx="6"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6" name="Google Shape;146;p33"/>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147" name="Google Shape;147;p33"/>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48" name="Google Shape;148;p33"/>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149" name="Google Shape;149;p33"/>
          <p:cNvSpPr txBox="1"/>
          <p:nvPr>
            <p:ph idx="7"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150" name="Google Shape;150;p33"/>
          <p:cNvSpPr txBox="1"/>
          <p:nvPr>
            <p:ph idx="8"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151" name="Google Shape;151;p33"/>
          <p:cNvSpPr txBox="1"/>
          <p:nvPr>
            <p:ph idx="9"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52" name="Google Shape;152;p33"/>
          <p:cNvSpPr txBox="1"/>
          <p:nvPr>
            <p:ph idx="13"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53" name="Google Shape;153;p33"/>
          <p:cNvSpPr txBox="1"/>
          <p:nvPr>
            <p:ph idx="14"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54" name="Google Shape;154;p33"/>
          <p:cNvSpPr txBox="1"/>
          <p:nvPr>
            <p:ph idx="15"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55" name="Google Shape;155;p3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CUSTOM_14_1">
    <p:spTree>
      <p:nvGrpSpPr>
        <p:cNvPr id="156" name="Shape 156"/>
        <p:cNvGrpSpPr/>
        <p:nvPr/>
      </p:nvGrpSpPr>
      <p:grpSpPr>
        <a:xfrm>
          <a:off x="0" y="0"/>
          <a:ext cx="0" cy="0"/>
          <a:chOff x="0" y="0"/>
          <a:chExt cx="0" cy="0"/>
        </a:xfrm>
      </p:grpSpPr>
      <p:pic>
        <p:nvPicPr>
          <p:cNvPr id="157" name="Google Shape;157;p34"/>
          <p:cNvPicPr preferRelativeResize="0"/>
          <p:nvPr/>
        </p:nvPicPr>
        <p:blipFill rotWithShape="1">
          <a:blip r:embed="rId2">
            <a:alphaModFix/>
          </a:blip>
          <a:srcRect b="0" l="0" r="0" t="0"/>
          <a:stretch/>
        </p:blipFill>
        <p:spPr>
          <a:xfrm>
            <a:off x="7727700" y="0"/>
            <a:ext cx="1290725" cy="1290725"/>
          </a:xfrm>
          <a:prstGeom prst="rect">
            <a:avLst/>
          </a:prstGeom>
          <a:noFill/>
          <a:ln>
            <a:noFill/>
          </a:ln>
        </p:spPr>
      </p:pic>
      <p:sp>
        <p:nvSpPr>
          <p:cNvPr id="158" name="Google Shape;158;p34"/>
          <p:cNvSpPr txBox="1"/>
          <p:nvPr>
            <p:ph idx="1" type="body"/>
          </p:nvPr>
        </p:nvSpPr>
        <p:spPr>
          <a:xfrm>
            <a:off x="13993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59" name="Google Shape;159;p34"/>
          <p:cNvSpPr txBox="1"/>
          <p:nvPr>
            <p:ph idx="2" type="body"/>
          </p:nvPr>
        </p:nvSpPr>
        <p:spPr>
          <a:xfrm>
            <a:off x="13993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60" name="Google Shape;160;p34"/>
          <p:cNvSpPr txBox="1"/>
          <p:nvPr>
            <p:ph idx="3" type="body"/>
          </p:nvPr>
        </p:nvSpPr>
        <p:spPr>
          <a:xfrm>
            <a:off x="13993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61" name="Google Shape;161;p34"/>
          <p:cNvSpPr txBox="1"/>
          <p:nvPr>
            <p:ph idx="4" type="body"/>
          </p:nvPr>
        </p:nvSpPr>
        <p:spPr>
          <a:xfrm>
            <a:off x="394175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62" name="Google Shape;162;p34"/>
          <p:cNvSpPr txBox="1"/>
          <p:nvPr>
            <p:ph idx="5" type="body"/>
          </p:nvPr>
        </p:nvSpPr>
        <p:spPr>
          <a:xfrm>
            <a:off x="394175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63" name="Google Shape;163;p34"/>
          <p:cNvSpPr txBox="1"/>
          <p:nvPr>
            <p:ph idx="6" type="body"/>
          </p:nvPr>
        </p:nvSpPr>
        <p:spPr>
          <a:xfrm>
            <a:off x="394175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64" name="Google Shape;164;p34"/>
          <p:cNvSpPr txBox="1"/>
          <p:nvPr>
            <p:ph idx="7" type="body"/>
          </p:nvPr>
        </p:nvSpPr>
        <p:spPr>
          <a:xfrm>
            <a:off x="64842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65" name="Google Shape;165;p34"/>
          <p:cNvSpPr txBox="1"/>
          <p:nvPr>
            <p:ph idx="8" type="body"/>
          </p:nvPr>
        </p:nvSpPr>
        <p:spPr>
          <a:xfrm>
            <a:off x="64842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66" name="Google Shape;166;p34"/>
          <p:cNvSpPr txBox="1"/>
          <p:nvPr>
            <p:ph idx="9" type="body"/>
          </p:nvPr>
        </p:nvSpPr>
        <p:spPr>
          <a:xfrm>
            <a:off x="64842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67" name="Google Shape;167;p3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8" name="Google Shape;168;p34"/>
          <p:cNvSpPr txBox="1"/>
          <p:nvPr>
            <p:ph type="title"/>
          </p:nvPr>
        </p:nvSpPr>
        <p:spPr>
          <a:xfrm>
            <a:off x="139700"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169" name="Google Shape;169;p34"/>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70" name="Google Shape;170;p34"/>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71" name="Google Shape;171;p34"/>
          <p:cNvSpPr txBox="1"/>
          <p:nvPr>
            <p:ph idx="13" type="subTitle"/>
          </p:nvPr>
        </p:nvSpPr>
        <p:spPr>
          <a:xfrm>
            <a:off x="139700" y="1443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172" name="Google Shape;172;p34"/>
          <p:cNvSpPr txBox="1"/>
          <p:nvPr>
            <p:ph idx="14" type="subTitle"/>
          </p:nvPr>
        </p:nvSpPr>
        <p:spPr>
          <a:xfrm>
            <a:off x="139700" y="27292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173" name="Google Shape;173;p34"/>
          <p:cNvSpPr txBox="1"/>
          <p:nvPr>
            <p:ph idx="15" type="subTitle"/>
          </p:nvPr>
        </p:nvSpPr>
        <p:spPr>
          <a:xfrm>
            <a:off x="139700" y="4014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p:cSld name="BLANK_1_1_1_1_1_1_1_1_1_1_1_1_1_1_1_1_1_1">
    <p:spTree>
      <p:nvGrpSpPr>
        <p:cNvPr id="174" name="Shape 174"/>
        <p:cNvGrpSpPr/>
        <p:nvPr/>
      </p:nvGrpSpPr>
      <p:grpSpPr>
        <a:xfrm>
          <a:off x="0" y="0"/>
          <a:ext cx="0" cy="0"/>
          <a:chOff x="0" y="0"/>
          <a:chExt cx="0" cy="0"/>
        </a:xfrm>
      </p:grpSpPr>
      <p:sp>
        <p:nvSpPr>
          <p:cNvPr id="175" name="Google Shape;175;p35"/>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76" name="Google Shape;176;p35"/>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77" name="Google Shape;177;p35"/>
          <p:cNvSpPr txBox="1"/>
          <p:nvPr>
            <p:ph idx="3"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78" name="Google Shape;178;p35"/>
          <p:cNvSpPr txBox="1"/>
          <p:nvPr>
            <p:ph type="title"/>
          </p:nvPr>
        </p:nvSpPr>
        <p:spPr>
          <a:xfrm>
            <a:off x="128875" y="234450"/>
            <a:ext cx="63546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179" name="Google Shape;179;p35"/>
          <p:cNvSpPr txBox="1"/>
          <p:nvPr>
            <p:ph idx="4"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80" name="Google Shape;180;p35"/>
          <p:cNvSpPr txBox="1"/>
          <p:nvPr>
            <p:ph idx="5"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181" name="Google Shape;181;p3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182" name="Google Shape;182;p35"/>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83" name="Google Shape;183;p35"/>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84" name="Google Shape;184;p35"/>
          <p:cNvSpPr txBox="1"/>
          <p:nvPr>
            <p:ph idx="6"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1">
  <p:cSld name="BLANK_1_1_1_1_1_1_1_1_1_1_1_1_1_1_1_1_1_1_2">
    <p:spTree>
      <p:nvGrpSpPr>
        <p:cNvPr id="185" name="Shape 185"/>
        <p:cNvGrpSpPr/>
        <p:nvPr/>
      </p:nvGrpSpPr>
      <p:grpSpPr>
        <a:xfrm>
          <a:off x="0" y="0"/>
          <a:ext cx="0" cy="0"/>
          <a:chOff x="0" y="0"/>
          <a:chExt cx="0" cy="0"/>
        </a:xfrm>
      </p:grpSpPr>
      <p:sp>
        <p:nvSpPr>
          <p:cNvPr id="186" name="Google Shape;186;p36"/>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87" name="Google Shape;187;p36"/>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88" name="Google Shape;188;p36"/>
          <p:cNvSpPr txBox="1"/>
          <p:nvPr>
            <p:ph idx="3"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189" name="Google Shape;189;p36"/>
          <p:cNvSpPr txBox="1"/>
          <p:nvPr>
            <p:ph idx="4"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90" name="Google Shape;190;p36"/>
          <p:cNvSpPr/>
          <p:nvPr>
            <p:ph idx="5" type="pic"/>
          </p:nvPr>
        </p:nvSpPr>
        <p:spPr>
          <a:xfrm>
            <a:off x="128875" y="3858100"/>
            <a:ext cx="1270500" cy="1285500"/>
          </a:xfrm>
          <a:prstGeom prst="rect">
            <a:avLst/>
          </a:prstGeom>
          <a:noFill/>
          <a:ln>
            <a:noFill/>
          </a:ln>
        </p:spPr>
      </p:sp>
      <p:sp>
        <p:nvSpPr>
          <p:cNvPr id="191" name="Google Shape;191;p36"/>
          <p:cNvSpPr/>
          <p:nvPr>
            <p:ph idx="6" type="pic"/>
          </p:nvPr>
        </p:nvSpPr>
        <p:spPr>
          <a:xfrm>
            <a:off x="128875" y="1291350"/>
            <a:ext cx="1270500" cy="1285500"/>
          </a:xfrm>
          <a:prstGeom prst="rect">
            <a:avLst/>
          </a:prstGeom>
          <a:noFill/>
          <a:ln>
            <a:noFill/>
          </a:ln>
        </p:spPr>
      </p:sp>
      <p:sp>
        <p:nvSpPr>
          <p:cNvPr id="192" name="Google Shape;192;p36"/>
          <p:cNvSpPr/>
          <p:nvPr>
            <p:ph idx="7" type="pic"/>
          </p:nvPr>
        </p:nvSpPr>
        <p:spPr>
          <a:xfrm>
            <a:off x="3936325" y="2583600"/>
            <a:ext cx="1270500" cy="1274400"/>
          </a:xfrm>
          <a:prstGeom prst="rect">
            <a:avLst/>
          </a:prstGeom>
          <a:noFill/>
          <a:ln>
            <a:noFill/>
          </a:ln>
        </p:spPr>
      </p:sp>
      <p:sp>
        <p:nvSpPr>
          <p:cNvPr id="193" name="Google Shape;193;p36"/>
          <p:cNvSpPr txBox="1"/>
          <p:nvPr>
            <p:ph type="title"/>
          </p:nvPr>
        </p:nvSpPr>
        <p:spPr>
          <a:xfrm>
            <a:off x="128875" y="234450"/>
            <a:ext cx="38100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194" name="Google Shape;194;p3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195" name="Google Shape;195;p36"/>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96" name="Google Shape;196;p36"/>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97" name="Google Shape;197;p36"/>
          <p:cNvSpPr txBox="1"/>
          <p:nvPr>
            <p:ph idx="8" type="subTitle"/>
          </p:nvPr>
        </p:nvSpPr>
        <p:spPr>
          <a:xfrm>
            <a:off x="3940150" y="234450"/>
            <a:ext cx="4860300" cy="60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9pPr>
          </a:lstStyle>
          <a:p/>
        </p:txBody>
      </p:sp>
      <p:sp>
        <p:nvSpPr>
          <p:cNvPr id="198" name="Google Shape;198;p36"/>
          <p:cNvSpPr txBox="1"/>
          <p:nvPr>
            <p:ph idx="9"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99" name="Google Shape;199;p36"/>
          <p:cNvSpPr txBox="1"/>
          <p:nvPr>
            <p:ph idx="13"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CUSTOM">
    <p:spTree>
      <p:nvGrpSpPr>
        <p:cNvPr id="200" name="Shape 200"/>
        <p:cNvGrpSpPr/>
        <p:nvPr/>
      </p:nvGrpSpPr>
      <p:grpSpPr>
        <a:xfrm>
          <a:off x="0" y="0"/>
          <a:ext cx="0" cy="0"/>
          <a:chOff x="0" y="0"/>
          <a:chExt cx="0" cy="0"/>
        </a:xfrm>
      </p:grpSpPr>
      <p:pic>
        <p:nvPicPr>
          <p:cNvPr id="201" name="Google Shape;201;p37"/>
          <p:cNvPicPr preferRelativeResize="0"/>
          <p:nvPr/>
        </p:nvPicPr>
        <p:blipFill rotWithShape="1">
          <a:blip r:embed="rId2">
            <a:alphaModFix/>
          </a:blip>
          <a:srcRect b="0" l="0" r="0" t="0"/>
          <a:stretch/>
        </p:blipFill>
        <p:spPr>
          <a:xfrm rot="10800000">
            <a:off x="7747525" y="-6725"/>
            <a:ext cx="1265400" cy="1293000"/>
          </a:xfrm>
          <a:prstGeom prst="rect">
            <a:avLst/>
          </a:prstGeom>
          <a:noFill/>
          <a:ln>
            <a:noFill/>
          </a:ln>
        </p:spPr>
      </p:pic>
      <p:sp>
        <p:nvSpPr>
          <p:cNvPr id="202" name="Google Shape;202;p37"/>
          <p:cNvSpPr txBox="1"/>
          <p:nvPr>
            <p:ph idx="1" type="body"/>
          </p:nvPr>
        </p:nvSpPr>
        <p:spPr>
          <a:xfrm>
            <a:off x="134175" y="2591900"/>
            <a:ext cx="1259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203" name="Google Shape;203;p37"/>
          <p:cNvSpPr txBox="1"/>
          <p:nvPr>
            <p:ph idx="2" type="body"/>
          </p:nvPr>
        </p:nvSpPr>
        <p:spPr>
          <a:xfrm>
            <a:off x="14013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204" name="Google Shape;204;p37"/>
          <p:cNvSpPr txBox="1"/>
          <p:nvPr>
            <p:ph idx="3" type="body"/>
          </p:nvPr>
        </p:nvSpPr>
        <p:spPr>
          <a:xfrm>
            <a:off x="2664024" y="2585275"/>
            <a:ext cx="1256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205" name="Google Shape;205;p37"/>
          <p:cNvSpPr txBox="1"/>
          <p:nvPr>
            <p:ph idx="4" type="body"/>
          </p:nvPr>
        </p:nvSpPr>
        <p:spPr>
          <a:xfrm>
            <a:off x="3942325"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206" name="Google Shape;206;p37"/>
          <p:cNvSpPr txBox="1"/>
          <p:nvPr>
            <p:ph idx="5" type="body"/>
          </p:nvPr>
        </p:nvSpPr>
        <p:spPr>
          <a:xfrm>
            <a:off x="5215125" y="2585275"/>
            <a:ext cx="12642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207" name="Google Shape;207;p37"/>
          <p:cNvSpPr txBox="1"/>
          <p:nvPr>
            <p:ph idx="6" type="body"/>
          </p:nvPr>
        </p:nvSpPr>
        <p:spPr>
          <a:xfrm>
            <a:off x="64840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208" name="Google Shape;208;p37"/>
          <p:cNvSpPr/>
          <p:nvPr>
            <p:ph idx="7" type="pic"/>
          </p:nvPr>
        </p:nvSpPr>
        <p:spPr>
          <a:xfrm>
            <a:off x="1405975" y="2584850"/>
            <a:ext cx="1259400" cy="1270500"/>
          </a:xfrm>
          <a:prstGeom prst="rect">
            <a:avLst/>
          </a:prstGeom>
          <a:noFill/>
          <a:ln>
            <a:noFill/>
          </a:ln>
        </p:spPr>
      </p:sp>
      <p:sp>
        <p:nvSpPr>
          <p:cNvPr id="209" name="Google Shape;209;p37"/>
          <p:cNvSpPr/>
          <p:nvPr>
            <p:ph idx="8" type="pic"/>
          </p:nvPr>
        </p:nvSpPr>
        <p:spPr>
          <a:xfrm>
            <a:off x="2672775" y="1298150"/>
            <a:ext cx="1264200" cy="1275600"/>
          </a:xfrm>
          <a:prstGeom prst="rect">
            <a:avLst/>
          </a:prstGeom>
          <a:noFill/>
          <a:ln>
            <a:noFill/>
          </a:ln>
        </p:spPr>
      </p:sp>
      <p:sp>
        <p:nvSpPr>
          <p:cNvPr id="210" name="Google Shape;210;p37"/>
          <p:cNvSpPr/>
          <p:nvPr>
            <p:ph idx="9" type="pic"/>
          </p:nvPr>
        </p:nvSpPr>
        <p:spPr>
          <a:xfrm>
            <a:off x="134175" y="1297300"/>
            <a:ext cx="1256700" cy="1275300"/>
          </a:xfrm>
          <a:prstGeom prst="rect">
            <a:avLst/>
          </a:prstGeom>
          <a:noFill/>
          <a:ln>
            <a:noFill/>
          </a:ln>
        </p:spPr>
      </p:sp>
      <p:sp>
        <p:nvSpPr>
          <p:cNvPr id="211" name="Google Shape;211;p37"/>
          <p:cNvSpPr/>
          <p:nvPr>
            <p:ph idx="13" type="pic"/>
          </p:nvPr>
        </p:nvSpPr>
        <p:spPr>
          <a:xfrm>
            <a:off x="3944650" y="2583775"/>
            <a:ext cx="1261200" cy="1270800"/>
          </a:xfrm>
          <a:prstGeom prst="rect">
            <a:avLst/>
          </a:prstGeom>
          <a:noFill/>
          <a:ln>
            <a:noFill/>
          </a:ln>
        </p:spPr>
      </p:sp>
      <p:sp>
        <p:nvSpPr>
          <p:cNvPr id="212" name="Google Shape;212;p37"/>
          <p:cNvSpPr/>
          <p:nvPr>
            <p:ph idx="14" type="pic"/>
          </p:nvPr>
        </p:nvSpPr>
        <p:spPr>
          <a:xfrm>
            <a:off x="5218725" y="1297675"/>
            <a:ext cx="1256400" cy="1276200"/>
          </a:xfrm>
          <a:prstGeom prst="rect">
            <a:avLst/>
          </a:prstGeom>
          <a:noFill/>
          <a:ln>
            <a:noFill/>
          </a:ln>
        </p:spPr>
      </p:sp>
      <p:sp>
        <p:nvSpPr>
          <p:cNvPr id="213" name="Google Shape;213;p37"/>
          <p:cNvSpPr/>
          <p:nvPr>
            <p:ph idx="15" type="pic"/>
          </p:nvPr>
        </p:nvSpPr>
        <p:spPr>
          <a:xfrm>
            <a:off x="6488125" y="2584850"/>
            <a:ext cx="1259400" cy="1274100"/>
          </a:xfrm>
          <a:prstGeom prst="rect">
            <a:avLst/>
          </a:prstGeom>
          <a:noFill/>
          <a:ln>
            <a:noFill/>
          </a:ln>
        </p:spPr>
      </p:sp>
      <p:sp>
        <p:nvSpPr>
          <p:cNvPr id="214" name="Google Shape;214;p3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37"/>
          <p:cNvSpPr txBox="1"/>
          <p:nvPr>
            <p:ph idx="16"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6" name="Google Shape;216;p37"/>
          <p:cNvSpPr txBox="1"/>
          <p:nvPr>
            <p:ph type="title"/>
          </p:nvPr>
        </p:nvSpPr>
        <p:spPr>
          <a:xfrm>
            <a:off x="133575" y="228600"/>
            <a:ext cx="6338400" cy="1056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217" name="Google Shape;217;p37"/>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218" name="Google Shape;218;p37"/>
          <p:cNvCxnSpPr/>
          <p:nvPr/>
        </p:nvCxnSpPr>
        <p:spPr>
          <a:xfrm>
            <a:off x="9023250" y="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Alt 1">
  <p:cSld name="CUSTOM_1">
    <p:spTree>
      <p:nvGrpSpPr>
        <p:cNvPr id="219" name="Shape 219"/>
        <p:cNvGrpSpPr/>
        <p:nvPr/>
      </p:nvGrpSpPr>
      <p:grpSpPr>
        <a:xfrm>
          <a:off x="0" y="0"/>
          <a:ext cx="0" cy="0"/>
          <a:chOff x="0" y="0"/>
          <a:chExt cx="0" cy="0"/>
        </a:xfrm>
      </p:grpSpPr>
      <p:sp>
        <p:nvSpPr>
          <p:cNvPr id="220" name="Google Shape;220;p38"/>
          <p:cNvSpPr txBox="1"/>
          <p:nvPr>
            <p:ph idx="1" type="body"/>
          </p:nvPr>
        </p:nvSpPr>
        <p:spPr>
          <a:xfrm>
            <a:off x="2673138" y="31584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21" name="Google Shape;221;p38"/>
          <p:cNvSpPr txBox="1"/>
          <p:nvPr>
            <p:ph idx="2" type="body"/>
          </p:nvPr>
        </p:nvSpPr>
        <p:spPr>
          <a:xfrm>
            <a:off x="7749888" y="316052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22" name="Google Shape;222;p38"/>
          <p:cNvSpPr txBox="1"/>
          <p:nvPr>
            <p:ph idx="3" type="subTitle"/>
          </p:nvPr>
        </p:nvSpPr>
        <p:spPr>
          <a:xfrm>
            <a:off x="7754025" y="258392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23" name="Google Shape;223;p38"/>
          <p:cNvSpPr txBox="1"/>
          <p:nvPr>
            <p:ph idx="4" type="body"/>
          </p:nvPr>
        </p:nvSpPr>
        <p:spPr>
          <a:xfrm>
            <a:off x="5213563" y="316487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24" name="Google Shape;224;p38"/>
          <p:cNvSpPr txBox="1"/>
          <p:nvPr>
            <p:ph idx="5" type="body"/>
          </p:nvPr>
        </p:nvSpPr>
        <p:spPr>
          <a:xfrm>
            <a:off x="137275" y="31758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25" name="Google Shape;225;p38"/>
          <p:cNvSpPr txBox="1"/>
          <p:nvPr>
            <p:ph idx="6" type="subTitle"/>
          </p:nvPr>
        </p:nvSpPr>
        <p:spPr>
          <a:xfrm>
            <a:off x="137275" y="25992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26" name="Google Shape;226;p38"/>
          <p:cNvSpPr txBox="1"/>
          <p:nvPr>
            <p:ph idx="7" type="subTitle"/>
          </p:nvPr>
        </p:nvSpPr>
        <p:spPr>
          <a:xfrm>
            <a:off x="5213563" y="258827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27" name="Google Shape;227;p38"/>
          <p:cNvSpPr txBox="1"/>
          <p:nvPr>
            <p:ph idx="8" type="subTitle"/>
          </p:nvPr>
        </p:nvSpPr>
        <p:spPr>
          <a:xfrm>
            <a:off x="2673138" y="25818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28" name="Google Shape;228;p38"/>
          <p:cNvSpPr/>
          <p:nvPr>
            <p:ph idx="9" type="pic"/>
          </p:nvPr>
        </p:nvSpPr>
        <p:spPr>
          <a:xfrm>
            <a:off x="5216500" y="1297675"/>
            <a:ext cx="1259100" cy="1276500"/>
          </a:xfrm>
          <a:prstGeom prst="rect">
            <a:avLst/>
          </a:prstGeom>
          <a:noFill/>
          <a:ln>
            <a:noFill/>
          </a:ln>
        </p:spPr>
      </p:sp>
      <p:sp>
        <p:nvSpPr>
          <p:cNvPr id="229" name="Google Shape;229;p38"/>
          <p:cNvSpPr/>
          <p:nvPr>
            <p:ph idx="13" type="pic"/>
          </p:nvPr>
        </p:nvSpPr>
        <p:spPr>
          <a:xfrm>
            <a:off x="7756350" y="1296175"/>
            <a:ext cx="1259100" cy="1280100"/>
          </a:xfrm>
          <a:prstGeom prst="rect">
            <a:avLst/>
          </a:prstGeom>
          <a:noFill/>
          <a:ln>
            <a:noFill/>
          </a:ln>
        </p:spPr>
      </p:sp>
      <p:sp>
        <p:nvSpPr>
          <p:cNvPr id="230" name="Google Shape;230;p38"/>
          <p:cNvSpPr/>
          <p:nvPr>
            <p:ph idx="14" type="pic"/>
          </p:nvPr>
        </p:nvSpPr>
        <p:spPr>
          <a:xfrm>
            <a:off x="133525" y="1294525"/>
            <a:ext cx="1261800" cy="1280400"/>
          </a:xfrm>
          <a:prstGeom prst="rect">
            <a:avLst/>
          </a:prstGeom>
          <a:noFill/>
          <a:ln>
            <a:noFill/>
          </a:ln>
        </p:spPr>
      </p:sp>
      <p:sp>
        <p:nvSpPr>
          <p:cNvPr id="231" name="Google Shape;231;p3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2" name="Google Shape;232;p38"/>
          <p:cNvSpPr/>
          <p:nvPr>
            <p:ph idx="15" type="pic"/>
          </p:nvPr>
        </p:nvSpPr>
        <p:spPr>
          <a:xfrm>
            <a:off x="2673500" y="1295450"/>
            <a:ext cx="1263300" cy="1277100"/>
          </a:xfrm>
          <a:prstGeom prst="rect">
            <a:avLst/>
          </a:prstGeom>
          <a:noFill/>
          <a:ln>
            <a:noFill/>
          </a:ln>
        </p:spPr>
      </p:sp>
      <p:sp>
        <p:nvSpPr>
          <p:cNvPr id="233" name="Google Shape;233;p38"/>
          <p:cNvSpPr txBox="1"/>
          <p:nvPr>
            <p:ph type="title"/>
          </p:nvPr>
        </p:nvSpPr>
        <p:spPr>
          <a:xfrm>
            <a:off x="131875" y="228600"/>
            <a:ext cx="5076000" cy="1062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234" name="Google Shape;234;p38"/>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235" name="Google Shape;235;p38"/>
          <p:cNvCxnSpPr/>
          <p:nvPr/>
        </p:nvCxnSpPr>
        <p:spPr>
          <a:xfrm>
            <a:off x="9018413"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236" name="Shape 236"/>
        <p:cNvGrpSpPr/>
        <p:nvPr/>
      </p:nvGrpSpPr>
      <p:grpSpPr>
        <a:xfrm>
          <a:off x="0" y="0"/>
          <a:ext cx="0" cy="0"/>
          <a:chOff x="0" y="0"/>
          <a:chExt cx="0" cy="0"/>
        </a:xfrm>
      </p:grpSpPr>
      <p:pic>
        <p:nvPicPr>
          <p:cNvPr id="237" name="Google Shape;237;p39"/>
          <p:cNvPicPr preferRelativeResize="0"/>
          <p:nvPr/>
        </p:nvPicPr>
        <p:blipFill rotWithShape="1">
          <a:blip r:embed="rId2">
            <a:alphaModFix/>
          </a:blip>
          <a:srcRect b="0" l="0" r="0" t="0"/>
          <a:stretch/>
        </p:blipFill>
        <p:spPr>
          <a:xfrm rot="10800000">
            <a:off x="7755300" y="-2199"/>
            <a:ext cx="1265400" cy="1288299"/>
          </a:xfrm>
          <a:prstGeom prst="rect">
            <a:avLst/>
          </a:prstGeom>
          <a:noFill/>
          <a:ln>
            <a:noFill/>
          </a:ln>
        </p:spPr>
      </p:pic>
      <p:sp>
        <p:nvSpPr>
          <p:cNvPr id="238" name="Google Shape;238;p3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39"/>
          <p:cNvSpPr txBox="1"/>
          <p:nvPr>
            <p:ph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dk1"/>
              </a:buClr>
              <a:buSzPts val="1400"/>
              <a:buFont typeface="Instrument Sans"/>
              <a:buNone/>
              <a:defRPr>
                <a:solidFill>
                  <a:schemeClr val="dk1"/>
                </a:solidFill>
                <a:latin typeface="Instrument Sans"/>
                <a:ea typeface="Instrument Sans"/>
                <a:cs typeface="Instrument Sans"/>
                <a:sym typeface="Instrument Sans"/>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240" name="Google Shape;240;p39"/>
          <p:cNvSpPr txBox="1"/>
          <p:nvPr>
            <p:ph idx="2" type="title"/>
          </p:nvPr>
        </p:nvSpPr>
        <p:spPr>
          <a:xfrm>
            <a:off x="1399375" y="2588200"/>
            <a:ext cx="5082000" cy="23241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41" name="Google Shape;241;p39"/>
          <p:cNvSpPr txBox="1"/>
          <p:nvPr>
            <p:ph idx="1" type="subTitle"/>
          </p:nvPr>
        </p:nvSpPr>
        <p:spPr>
          <a:xfrm>
            <a:off x="6561925" y="3856500"/>
            <a:ext cx="1835100" cy="4401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42" name="Google Shape;242;p39"/>
          <p:cNvSpPr txBox="1"/>
          <p:nvPr>
            <p:ph idx="3" type="title"/>
          </p:nvPr>
        </p:nvSpPr>
        <p:spPr>
          <a:xfrm>
            <a:off x="1453924" y="228600"/>
            <a:ext cx="62361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243" name="Google Shape;243;p39"/>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244" name="Google Shape;244;p39"/>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245" name="Google Shape;245;p39"/>
          <p:cNvSpPr/>
          <p:nvPr>
            <p:ph idx="4" type="pic"/>
          </p:nvPr>
        </p:nvSpPr>
        <p:spPr>
          <a:xfrm>
            <a:off x="7756200" y="2584025"/>
            <a:ext cx="1263600" cy="12726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CUSTOM_9">
    <p:spTree>
      <p:nvGrpSpPr>
        <p:cNvPr id="246" name="Shape 246"/>
        <p:cNvGrpSpPr/>
        <p:nvPr/>
      </p:nvGrpSpPr>
      <p:grpSpPr>
        <a:xfrm>
          <a:off x="0" y="0"/>
          <a:ext cx="0" cy="0"/>
          <a:chOff x="0" y="0"/>
          <a:chExt cx="0" cy="0"/>
        </a:xfrm>
      </p:grpSpPr>
      <p:sp>
        <p:nvSpPr>
          <p:cNvPr id="247" name="Google Shape;247;p40"/>
          <p:cNvSpPr txBox="1"/>
          <p:nvPr/>
        </p:nvSpPr>
        <p:spPr>
          <a:xfrm>
            <a:off x="7752138" y="1291375"/>
            <a:ext cx="1270500" cy="1290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48" name="Google Shape;248;p40"/>
          <p:cNvSpPr/>
          <p:nvPr>
            <p:ph idx="2" type="pic"/>
          </p:nvPr>
        </p:nvSpPr>
        <p:spPr>
          <a:xfrm>
            <a:off x="7977750" y="1495975"/>
            <a:ext cx="819300" cy="881100"/>
          </a:xfrm>
          <a:prstGeom prst="rect">
            <a:avLst/>
          </a:prstGeom>
          <a:noFill/>
          <a:ln>
            <a:noFill/>
          </a:ln>
        </p:spPr>
      </p:sp>
      <p:sp>
        <p:nvSpPr>
          <p:cNvPr id="249" name="Google Shape;249;p40"/>
          <p:cNvSpPr/>
          <p:nvPr>
            <p:ph idx="3" type="pic"/>
          </p:nvPr>
        </p:nvSpPr>
        <p:spPr>
          <a:xfrm>
            <a:off x="5219025" y="1297000"/>
            <a:ext cx="2528100" cy="3847500"/>
          </a:xfrm>
          <a:prstGeom prst="rect">
            <a:avLst/>
          </a:prstGeom>
          <a:noFill/>
          <a:ln>
            <a:noFill/>
          </a:ln>
        </p:spPr>
      </p:sp>
      <p:sp>
        <p:nvSpPr>
          <p:cNvPr id="250" name="Google Shape;250;p4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51" name="Google Shape;251;p40"/>
          <p:cNvSpPr txBox="1"/>
          <p:nvPr>
            <p:ph type="title"/>
          </p:nvPr>
        </p:nvSpPr>
        <p:spPr>
          <a:xfrm>
            <a:off x="1453924" y="228600"/>
            <a:ext cx="61494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52" name="Google Shape;252;p40"/>
          <p:cNvSpPr txBox="1"/>
          <p:nvPr>
            <p:ph idx="4"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cxnSp>
        <p:nvCxnSpPr>
          <p:cNvPr id="253" name="Google Shape;253;p40"/>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254" name="Google Shape;254;p40"/>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255" name="Google Shape;255;p40"/>
          <p:cNvSpPr txBox="1"/>
          <p:nvPr>
            <p:ph idx="1" type="subTitle"/>
          </p:nvPr>
        </p:nvSpPr>
        <p:spPr>
          <a:xfrm>
            <a:off x="1399375" y="3303325"/>
            <a:ext cx="3813000" cy="440100"/>
          </a:xfrm>
          <a:prstGeom prst="rect">
            <a:avLst/>
          </a:prstGeom>
          <a:noFill/>
          <a:ln>
            <a:noFill/>
          </a:ln>
        </p:spPr>
        <p:txBody>
          <a:bodyPr anchorCtr="0" anchor="t" bIns="91425" lIns="182875"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56" name="Google Shape;256;p40"/>
          <p:cNvSpPr txBox="1"/>
          <p:nvPr>
            <p:ph idx="5" type="subTitle"/>
          </p:nvPr>
        </p:nvSpPr>
        <p:spPr>
          <a:xfrm>
            <a:off x="1399375" y="2581675"/>
            <a:ext cx="3813000" cy="4401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SzPts val="1000"/>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tem comparison and image">
  <p:cSld name="CUSTOM_4">
    <p:spTree>
      <p:nvGrpSpPr>
        <p:cNvPr id="257" name="Shape 257"/>
        <p:cNvGrpSpPr/>
        <p:nvPr/>
      </p:nvGrpSpPr>
      <p:grpSpPr>
        <a:xfrm>
          <a:off x="0" y="0"/>
          <a:ext cx="0" cy="0"/>
          <a:chOff x="0" y="0"/>
          <a:chExt cx="0" cy="0"/>
        </a:xfrm>
      </p:grpSpPr>
      <p:sp>
        <p:nvSpPr>
          <p:cNvPr id="258" name="Google Shape;258;p41"/>
          <p:cNvSpPr txBox="1"/>
          <p:nvPr>
            <p:ph idx="1" type="subTitle"/>
          </p:nvPr>
        </p:nvSpPr>
        <p:spPr>
          <a:xfrm>
            <a:off x="6486300" y="25905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59" name="Google Shape;259;p41"/>
          <p:cNvSpPr txBox="1"/>
          <p:nvPr>
            <p:ph type="title"/>
          </p:nvPr>
        </p:nvSpPr>
        <p:spPr>
          <a:xfrm>
            <a:off x="6486300"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260" name="Google Shape;260;p41"/>
          <p:cNvSpPr txBox="1"/>
          <p:nvPr>
            <p:ph idx="2" type="subTitle"/>
          </p:nvPr>
        </p:nvSpPr>
        <p:spPr>
          <a:xfrm>
            <a:off x="3939525" y="25838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61" name="Google Shape;261;p41"/>
          <p:cNvSpPr txBox="1"/>
          <p:nvPr>
            <p:ph idx="3" type="title"/>
          </p:nvPr>
        </p:nvSpPr>
        <p:spPr>
          <a:xfrm>
            <a:off x="3942875"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262" name="Google Shape;262;p41"/>
          <p:cNvSpPr txBox="1"/>
          <p:nvPr>
            <p:ph idx="4" type="subTitle"/>
          </p:nvPr>
        </p:nvSpPr>
        <p:spPr>
          <a:xfrm>
            <a:off x="136200" y="1289875"/>
            <a:ext cx="3810600" cy="53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2400"/>
              <a:buFont typeface="Instrument Sans"/>
              <a:buNone/>
              <a:defRPr sz="2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263" name="Google Shape;263;p41"/>
          <p:cNvSpPr txBox="1"/>
          <p:nvPr>
            <p:ph idx="5" type="title"/>
          </p:nvPr>
        </p:nvSpPr>
        <p:spPr>
          <a:xfrm>
            <a:off x="136200" y="1822150"/>
            <a:ext cx="3810600" cy="11856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lt1"/>
              </a:buClr>
              <a:buSzPts val="1400"/>
              <a:buFont typeface="Instrument Sans"/>
              <a:buNone/>
              <a:defRPr sz="1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264" name="Google Shape;264;p41"/>
          <p:cNvSpPr/>
          <p:nvPr>
            <p:ph idx="6" type="pic"/>
          </p:nvPr>
        </p:nvSpPr>
        <p:spPr>
          <a:xfrm>
            <a:off x="133925" y="0"/>
            <a:ext cx="1260300" cy="1286400"/>
          </a:xfrm>
          <a:prstGeom prst="rect">
            <a:avLst/>
          </a:prstGeom>
          <a:noFill/>
          <a:ln>
            <a:noFill/>
          </a:ln>
        </p:spPr>
      </p:sp>
      <p:sp>
        <p:nvSpPr>
          <p:cNvPr id="265" name="Google Shape;265;p4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41"/>
          <p:cNvSpPr txBox="1"/>
          <p:nvPr>
            <p:ph idx="7" type="subTitle"/>
          </p:nvPr>
        </p:nvSpPr>
        <p:spPr>
          <a:xfrm>
            <a:off x="3940875"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67" name="Google Shape;267;p41"/>
          <p:cNvSpPr txBox="1"/>
          <p:nvPr>
            <p:ph idx="8" type="title"/>
          </p:nvPr>
        </p:nvSpPr>
        <p:spPr>
          <a:xfrm>
            <a:off x="3940875"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268" name="Google Shape;268;p41"/>
          <p:cNvSpPr txBox="1"/>
          <p:nvPr>
            <p:ph idx="9" type="subTitle"/>
          </p:nvPr>
        </p:nvSpPr>
        <p:spPr>
          <a:xfrm>
            <a:off x="6481000"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69" name="Google Shape;269;p41"/>
          <p:cNvSpPr txBox="1"/>
          <p:nvPr>
            <p:ph idx="13" type="title"/>
          </p:nvPr>
        </p:nvSpPr>
        <p:spPr>
          <a:xfrm>
            <a:off x="6481000"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CUSTOM_2">
    <p:spTree>
      <p:nvGrpSpPr>
        <p:cNvPr id="31" name="Shape 31"/>
        <p:cNvGrpSpPr/>
        <p:nvPr/>
      </p:nvGrpSpPr>
      <p:grpSpPr>
        <a:xfrm>
          <a:off x="0" y="0"/>
          <a:ext cx="0" cy="0"/>
          <a:chOff x="0" y="0"/>
          <a:chExt cx="0" cy="0"/>
        </a:xfrm>
      </p:grpSpPr>
      <p:sp>
        <p:nvSpPr>
          <p:cNvPr id="32" name="Google Shape;32;p24"/>
          <p:cNvSpPr txBox="1"/>
          <p:nvPr>
            <p:ph type="title"/>
          </p:nvPr>
        </p:nvSpPr>
        <p:spPr>
          <a:xfrm>
            <a:off x="365098" y="20428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33" name="Google Shape;33;p24"/>
          <p:cNvSpPr txBox="1"/>
          <p:nvPr>
            <p:ph idx="2" type="title"/>
          </p:nvPr>
        </p:nvSpPr>
        <p:spPr>
          <a:xfrm>
            <a:off x="365098" y="26715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34" name="Google Shape;34;p24"/>
          <p:cNvSpPr txBox="1"/>
          <p:nvPr>
            <p:ph idx="3" type="title"/>
          </p:nvPr>
        </p:nvSpPr>
        <p:spPr>
          <a:xfrm>
            <a:off x="365098" y="3313600"/>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35" name="Google Shape;35;p24"/>
          <p:cNvSpPr txBox="1"/>
          <p:nvPr>
            <p:ph idx="4" type="title"/>
          </p:nvPr>
        </p:nvSpPr>
        <p:spPr>
          <a:xfrm>
            <a:off x="365098" y="45574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36" name="Google Shape;36;p24"/>
          <p:cNvSpPr txBox="1"/>
          <p:nvPr>
            <p:ph idx="5" type="title"/>
          </p:nvPr>
        </p:nvSpPr>
        <p:spPr>
          <a:xfrm>
            <a:off x="1483100" y="26920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37" name="Google Shape;37;p24"/>
          <p:cNvSpPr txBox="1"/>
          <p:nvPr>
            <p:ph idx="6" type="title"/>
          </p:nvPr>
        </p:nvSpPr>
        <p:spPr>
          <a:xfrm>
            <a:off x="365098" y="39288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38" name="Google Shape;38;p24"/>
          <p:cNvSpPr txBox="1"/>
          <p:nvPr>
            <p:ph idx="7" type="title"/>
          </p:nvPr>
        </p:nvSpPr>
        <p:spPr>
          <a:xfrm>
            <a:off x="365098" y="1408538"/>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39" name="Google Shape;39;p24"/>
          <p:cNvSpPr txBox="1"/>
          <p:nvPr>
            <p:ph idx="8"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40" name="Google Shape;40;p24"/>
          <p:cNvSpPr txBox="1"/>
          <p:nvPr>
            <p:ph idx="9" type="title"/>
          </p:nvPr>
        </p:nvSpPr>
        <p:spPr>
          <a:xfrm>
            <a:off x="1483100" y="1429088"/>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41" name="Google Shape;41;p24"/>
          <p:cNvSpPr txBox="1"/>
          <p:nvPr>
            <p:ph idx="13" type="title"/>
          </p:nvPr>
        </p:nvSpPr>
        <p:spPr>
          <a:xfrm>
            <a:off x="1483100" y="20634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42" name="Google Shape;42;p24"/>
          <p:cNvSpPr txBox="1"/>
          <p:nvPr>
            <p:ph idx="14" type="title"/>
          </p:nvPr>
        </p:nvSpPr>
        <p:spPr>
          <a:xfrm>
            <a:off x="1483100" y="33207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43" name="Google Shape;43;p24"/>
          <p:cNvSpPr txBox="1"/>
          <p:nvPr>
            <p:ph idx="15" type="title"/>
          </p:nvPr>
        </p:nvSpPr>
        <p:spPr>
          <a:xfrm>
            <a:off x="1483100" y="39493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44" name="Google Shape;44;p24"/>
          <p:cNvSpPr txBox="1"/>
          <p:nvPr>
            <p:ph idx="16" type="title"/>
          </p:nvPr>
        </p:nvSpPr>
        <p:spPr>
          <a:xfrm>
            <a:off x="1483100" y="45780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45" name="Google Shape;45;p2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46" name="Google Shape;46;p24"/>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47" name="Google Shape;47;p24"/>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1">
  <p:cSld name="CUSTOM_5">
    <p:spTree>
      <p:nvGrpSpPr>
        <p:cNvPr id="270" name="Shape 270"/>
        <p:cNvGrpSpPr/>
        <p:nvPr/>
      </p:nvGrpSpPr>
      <p:grpSpPr>
        <a:xfrm>
          <a:off x="0" y="0"/>
          <a:ext cx="0" cy="0"/>
          <a:chOff x="0" y="0"/>
          <a:chExt cx="0" cy="0"/>
        </a:xfrm>
      </p:grpSpPr>
      <p:sp>
        <p:nvSpPr>
          <p:cNvPr id="271" name="Google Shape;271;p42"/>
          <p:cNvSpPr txBox="1"/>
          <p:nvPr>
            <p:ph idx="1" type="body"/>
          </p:nvPr>
        </p:nvSpPr>
        <p:spPr>
          <a:xfrm>
            <a:off x="285488" y="2569932"/>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pic>
        <p:nvPicPr>
          <p:cNvPr id="272" name="Google Shape;272;p42"/>
          <p:cNvPicPr preferRelativeResize="0"/>
          <p:nvPr/>
        </p:nvPicPr>
        <p:blipFill rotWithShape="1">
          <a:blip r:embed="rId2">
            <a:alphaModFix/>
          </a:blip>
          <a:srcRect b="0" l="0" r="30109" t="73622"/>
          <a:stretch/>
        </p:blipFill>
        <p:spPr>
          <a:xfrm rot="10800000">
            <a:off x="133300" y="4683125"/>
            <a:ext cx="2159200" cy="458401"/>
          </a:xfrm>
          <a:prstGeom prst="rect">
            <a:avLst/>
          </a:prstGeom>
          <a:gradFill>
            <a:gsLst>
              <a:gs pos="0">
                <a:srgbClr val="808978"/>
              </a:gs>
              <a:gs pos="49000">
                <a:schemeClr val="dk1"/>
              </a:gs>
              <a:gs pos="100000">
                <a:schemeClr val="dk1"/>
              </a:gs>
            </a:gsLst>
            <a:path path="circle">
              <a:fillToRect b="50%" l="50%" r="50%" t="50%"/>
            </a:path>
            <a:tileRect/>
          </a:gradFill>
          <a:ln>
            <a:noFill/>
          </a:ln>
        </p:spPr>
      </p:pic>
      <p:cxnSp>
        <p:nvCxnSpPr>
          <p:cNvPr id="273" name="Google Shape;273;p42"/>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274" name="Google Shape;274;p42"/>
          <p:cNvCxnSpPr/>
          <p:nvPr/>
        </p:nvCxnSpPr>
        <p:spPr>
          <a:xfrm>
            <a:off x="9023250" y="-600"/>
            <a:ext cx="0" cy="5144700"/>
          </a:xfrm>
          <a:prstGeom prst="straightConnector1">
            <a:avLst/>
          </a:prstGeom>
          <a:noFill/>
          <a:ln cap="flat" cmpd="sng" w="9525">
            <a:solidFill>
              <a:schemeClr val="dk2"/>
            </a:solidFill>
            <a:prstDash val="solid"/>
            <a:round/>
            <a:headEnd len="sm" w="sm" type="none"/>
            <a:tailEnd len="sm" w="sm" type="none"/>
          </a:ln>
        </p:spPr>
      </p:cxnSp>
      <p:sp>
        <p:nvSpPr>
          <p:cNvPr id="275" name="Google Shape;275;p42"/>
          <p:cNvSpPr txBox="1"/>
          <p:nvPr>
            <p:ph idx="2" type="body"/>
          </p:nvPr>
        </p:nvSpPr>
        <p:spPr>
          <a:xfrm>
            <a:off x="2827113" y="2569931"/>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SzPts val="1000"/>
              <a:buFont typeface="Instrument Sans"/>
              <a:buChar char="●"/>
              <a:defRPr/>
            </a:lvl1pPr>
            <a:lvl2pPr indent="-292100" lvl="1" marL="914400" algn="l">
              <a:lnSpc>
                <a:spcPct val="115000"/>
              </a:lnSpc>
              <a:spcBef>
                <a:spcPts val="0"/>
              </a:spcBef>
              <a:spcAft>
                <a:spcPts val="0"/>
              </a:spcAft>
              <a:buSzPts val="1000"/>
              <a:buFont typeface="Instrument Sans"/>
              <a:buChar char="○"/>
              <a:defRPr/>
            </a:lvl2pPr>
            <a:lvl3pPr indent="-292100" lvl="2" marL="1371600" algn="l">
              <a:lnSpc>
                <a:spcPct val="115000"/>
              </a:lnSpc>
              <a:spcBef>
                <a:spcPts val="0"/>
              </a:spcBef>
              <a:spcAft>
                <a:spcPts val="0"/>
              </a:spcAft>
              <a:buSzPts val="1000"/>
              <a:buFont typeface="Instrument Sans"/>
              <a:buChar char="■"/>
              <a:defRPr/>
            </a:lvl3pPr>
            <a:lvl4pPr indent="-292100" lvl="3" marL="1828800" algn="l">
              <a:lnSpc>
                <a:spcPct val="115000"/>
              </a:lnSpc>
              <a:spcBef>
                <a:spcPts val="0"/>
              </a:spcBef>
              <a:spcAft>
                <a:spcPts val="0"/>
              </a:spcAft>
              <a:buSzPts val="1000"/>
              <a:buFont typeface="Instrument Sans"/>
              <a:buChar char="●"/>
              <a:defRPr/>
            </a:lvl4pPr>
            <a:lvl5pPr indent="-292100" lvl="4" marL="2286000" algn="l">
              <a:lnSpc>
                <a:spcPct val="115000"/>
              </a:lnSpc>
              <a:spcBef>
                <a:spcPts val="0"/>
              </a:spcBef>
              <a:spcAft>
                <a:spcPts val="0"/>
              </a:spcAft>
              <a:buSzPts val="1000"/>
              <a:buFont typeface="Instrument Sans"/>
              <a:buChar char="○"/>
              <a:defRPr/>
            </a:lvl5pPr>
            <a:lvl6pPr indent="-292100" lvl="5" marL="2743200" algn="l">
              <a:lnSpc>
                <a:spcPct val="115000"/>
              </a:lnSpc>
              <a:spcBef>
                <a:spcPts val="0"/>
              </a:spcBef>
              <a:spcAft>
                <a:spcPts val="0"/>
              </a:spcAft>
              <a:buSzPts val="1000"/>
              <a:buFont typeface="Instrument Sans"/>
              <a:buChar char="■"/>
              <a:defRPr/>
            </a:lvl6pPr>
            <a:lvl7pPr indent="-292100" lvl="6" marL="3200400" algn="l">
              <a:lnSpc>
                <a:spcPct val="115000"/>
              </a:lnSpc>
              <a:spcBef>
                <a:spcPts val="0"/>
              </a:spcBef>
              <a:spcAft>
                <a:spcPts val="0"/>
              </a:spcAft>
              <a:buSzPts val="1000"/>
              <a:buFont typeface="Instrument Sans"/>
              <a:buChar char="●"/>
              <a:defRPr/>
            </a:lvl7pPr>
            <a:lvl8pPr indent="-292100" lvl="7" marL="3657600" algn="l">
              <a:lnSpc>
                <a:spcPct val="115000"/>
              </a:lnSpc>
              <a:spcBef>
                <a:spcPts val="0"/>
              </a:spcBef>
              <a:spcAft>
                <a:spcPts val="0"/>
              </a:spcAft>
              <a:buSzPts val="1000"/>
              <a:buFont typeface="Instrument Sans"/>
              <a:buChar char="○"/>
              <a:defRPr/>
            </a:lvl8pPr>
            <a:lvl9pPr indent="-292100" lvl="8" marL="4114800" algn="l">
              <a:lnSpc>
                <a:spcPct val="115000"/>
              </a:lnSpc>
              <a:spcBef>
                <a:spcPts val="0"/>
              </a:spcBef>
              <a:spcAft>
                <a:spcPts val="0"/>
              </a:spcAft>
              <a:buSzPts val="1000"/>
              <a:buFont typeface="Instrument Sans"/>
              <a:buChar char="■"/>
              <a:defRPr/>
            </a:lvl9pPr>
          </a:lstStyle>
          <a:p/>
        </p:txBody>
      </p:sp>
      <p:sp>
        <p:nvSpPr>
          <p:cNvPr id="276" name="Google Shape;276;p42"/>
          <p:cNvSpPr txBox="1"/>
          <p:nvPr>
            <p:ph idx="3" type="body"/>
          </p:nvPr>
        </p:nvSpPr>
        <p:spPr>
          <a:xfrm>
            <a:off x="5368750" y="2579750"/>
            <a:ext cx="2378400" cy="19467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277" name="Google Shape;277;p42"/>
          <p:cNvSpPr/>
          <p:nvPr>
            <p:ph idx="4" type="pic"/>
          </p:nvPr>
        </p:nvSpPr>
        <p:spPr>
          <a:xfrm>
            <a:off x="7752125" y="2584175"/>
            <a:ext cx="1266600" cy="2093700"/>
          </a:xfrm>
          <a:prstGeom prst="rect">
            <a:avLst/>
          </a:prstGeom>
          <a:noFill/>
          <a:ln>
            <a:noFill/>
          </a:ln>
        </p:spPr>
      </p:sp>
      <p:sp>
        <p:nvSpPr>
          <p:cNvPr id="278" name="Google Shape;278;p4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42"/>
          <p:cNvSpPr txBox="1"/>
          <p:nvPr>
            <p:ph idx="5" type="subTitle"/>
          </p:nvPr>
        </p:nvSpPr>
        <p:spPr>
          <a:xfrm>
            <a:off x="28548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80" name="Google Shape;280;p42"/>
          <p:cNvSpPr txBox="1"/>
          <p:nvPr>
            <p:ph idx="6" type="subTitle"/>
          </p:nvPr>
        </p:nvSpPr>
        <p:spPr>
          <a:xfrm>
            <a:off x="2827113"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81" name="Google Shape;281;p42"/>
          <p:cNvSpPr txBox="1"/>
          <p:nvPr>
            <p:ph idx="7" type="subTitle"/>
          </p:nvPr>
        </p:nvSpPr>
        <p:spPr>
          <a:xfrm>
            <a:off x="536873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82" name="Google Shape;282;p42"/>
          <p:cNvSpPr txBox="1"/>
          <p:nvPr>
            <p:ph idx="8" type="subTitle"/>
          </p:nvPr>
        </p:nvSpPr>
        <p:spPr>
          <a:xfrm>
            <a:off x="407700" y="1388800"/>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83" name="Google Shape;283;p42"/>
          <p:cNvSpPr txBox="1"/>
          <p:nvPr>
            <p:ph idx="9" type="subTitle"/>
          </p:nvPr>
        </p:nvSpPr>
        <p:spPr>
          <a:xfrm>
            <a:off x="2952363"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84" name="Google Shape;284;p42"/>
          <p:cNvSpPr txBox="1"/>
          <p:nvPr>
            <p:ph idx="13" type="subTitle"/>
          </p:nvPr>
        </p:nvSpPr>
        <p:spPr>
          <a:xfrm>
            <a:off x="5497038"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85" name="Google Shape;285;p42"/>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p:cSld name="CUSTOM_6">
    <p:spTree>
      <p:nvGrpSpPr>
        <p:cNvPr id="286" name="Shape 286"/>
        <p:cNvGrpSpPr/>
        <p:nvPr/>
      </p:nvGrpSpPr>
      <p:grpSpPr>
        <a:xfrm>
          <a:off x="0" y="0"/>
          <a:ext cx="0" cy="0"/>
          <a:chOff x="0" y="0"/>
          <a:chExt cx="0" cy="0"/>
        </a:xfrm>
      </p:grpSpPr>
      <p:sp>
        <p:nvSpPr>
          <p:cNvPr id="287" name="Google Shape;287;p43"/>
          <p:cNvSpPr txBox="1"/>
          <p:nvPr>
            <p:ph idx="1" type="subTitle"/>
          </p:nvPr>
        </p:nvSpPr>
        <p:spPr>
          <a:xfrm>
            <a:off x="2679700" y="1295400"/>
            <a:ext cx="38013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288" name="Google Shape;288;p43"/>
          <p:cNvSpPr txBox="1"/>
          <p:nvPr>
            <p:ph idx="2" type="body"/>
          </p:nvPr>
        </p:nvSpPr>
        <p:spPr>
          <a:xfrm>
            <a:off x="2679700" y="1744013"/>
            <a:ext cx="2533200" cy="846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89" name="Google Shape;289;p43"/>
          <p:cNvSpPr txBox="1"/>
          <p:nvPr>
            <p:ph idx="3" type="subTitle"/>
          </p:nvPr>
        </p:nvSpPr>
        <p:spPr>
          <a:xfrm>
            <a:off x="1397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90" name="Google Shape;290;p43"/>
          <p:cNvSpPr txBox="1"/>
          <p:nvPr>
            <p:ph idx="4" type="body"/>
          </p:nvPr>
        </p:nvSpPr>
        <p:spPr>
          <a:xfrm>
            <a:off x="1397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91" name="Google Shape;291;p43"/>
          <p:cNvSpPr txBox="1"/>
          <p:nvPr>
            <p:ph idx="5" type="subTitle"/>
          </p:nvPr>
        </p:nvSpPr>
        <p:spPr>
          <a:xfrm>
            <a:off x="26776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9pPr>
          </a:lstStyle>
          <a:p/>
        </p:txBody>
      </p:sp>
      <p:sp>
        <p:nvSpPr>
          <p:cNvPr id="292" name="Google Shape;292;p43"/>
          <p:cNvSpPr txBox="1"/>
          <p:nvPr>
            <p:ph idx="6" type="body"/>
          </p:nvPr>
        </p:nvSpPr>
        <p:spPr>
          <a:xfrm>
            <a:off x="26776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93" name="Google Shape;293;p43"/>
          <p:cNvSpPr txBox="1"/>
          <p:nvPr>
            <p:ph idx="7" type="subTitle"/>
          </p:nvPr>
        </p:nvSpPr>
        <p:spPr>
          <a:xfrm>
            <a:off x="5210575"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94" name="Google Shape;294;p43"/>
          <p:cNvSpPr txBox="1"/>
          <p:nvPr>
            <p:ph idx="8" type="body"/>
          </p:nvPr>
        </p:nvSpPr>
        <p:spPr>
          <a:xfrm>
            <a:off x="5210575"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95" name="Google Shape;295;p4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96" name="Google Shape;296;p43"/>
          <p:cNvSpPr/>
          <p:nvPr>
            <p:ph idx="9" type="pic"/>
          </p:nvPr>
        </p:nvSpPr>
        <p:spPr>
          <a:xfrm>
            <a:off x="133525" y="1298275"/>
            <a:ext cx="2531400" cy="1278000"/>
          </a:xfrm>
          <a:prstGeom prst="rect">
            <a:avLst/>
          </a:prstGeom>
          <a:noFill/>
          <a:ln>
            <a:noFill/>
          </a:ln>
        </p:spPr>
      </p:sp>
      <p:sp>
        <p:nvSpPr>
          <p:cNvPr id="297" name="Google Shape;297;p43"/>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CUSTOM_10">
    <p:spTree>
      <p:nvGrpSpPr>
        <p:cNvPr id="298" name="Shape 298"/>
        <p:cNvGrpSpPr/>
        <p:nvPr/>
      </p:nvGrpSpPr>
      <p:grpSpPr>
        <a:xfrm>
          <a:off x="0" y="0"/>
          <a:ext cx="0" cy="0"/>
          <a:chOff x="0" y="0"/>
          <a:chExt cx="0" cy="0"/>
        </a:xfrm>
      </p:grpSpPr>
      <p:sp>
        <p:nvSpPr>
          <p:cNvPr id="299" name="Google Shape;299;p44"/>
          <p:cNvSpPr txBox="1"/>
          <p:nvPr>
            <p:ph idx="1" type="body"/>
          </p:nvPr>
        </p:nvSpPr>
        <p:spPr>
          <a:xfrm>
            <a:off x="13495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300" name="Google Shape;300;p44"/>
          <p:cNvSpPr txBox="1"/>
          <p:nvPr>
            <p:ph idx="2" type="body"/>
          </p:nvPr>
        </p:nvSpPr>
        <p:spPr>
          <a:xfrm>
            <a:off x="52159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80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301" name="Google Shape;301;p44"/>
          <p:cNvSpPr txBox="1"/>
          <p:nvPr>
            <p:ph idx="3" type="body"/>
          </p:nvPr>
        </p:nvSpPr>
        <p:spPr>
          <a:xfrm>
            <a:off x="2677225" y="1811100"/>
            <a:ext cx="2525100" cy="769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302" name="Google Shape;302;p44"/>
          <p:cNvSpPr txBox="1"/>
          <p:nvPr>
            <p:ph idx="4" type="body"/>
          </p:nvPr>
        </p:nvSpPr>
        <p:spPr>
          <a:xfrm>
            <a:off x="26776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303" name="Google Shape;303;p44"/>
          <p:cNvSpPr txBox="1"/>
          <p:nvPr>
            <p:ph idx="5" type="subTitle"/>
          </p:nvPr>
        </p:nvSpPr>
        <p:spPr>
          <a:xfrm>
            <a:off x="26728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04" name="Google Shape;304;p44"/>
          <p:cNvSpPr txBox="1"/>
          <p:nvPr>
            <p:ph idx="6" type="subTitle"/>
          </p:nvPr>
        </p:nvSpPr>
        <p:spPr>
          <a:xfrm>
            <a:off x="26728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05" name="Google Shape;305;p4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06" name="Google Shape;306;p44"/>
          <p:cNvSpPr txBox="1"/>
          <p:nvPr>
            <p:ph idx="7"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07" name="Google Shape;307;p44"/>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308" name="Google Shape;308;p44"/>
          <p:cNvSpPr/>
          <p:nvPr>
            <p:ph idx="8" type="pic"/>
          </p:nvPr>
        </p:nvSpPr>
        <p:spPr>
          <a:xfrm>
            <a:off x="134350" y="1295850"/>
            <a:ext cx="2529300" cy="1277400"/>
          </a:xfrm>
          <a:prstGeom prst="rect">
            <a:avLst/>
          </a:prstGeom>
          <a:noFill/>
          <a:ln>
            <a:noFill/>
          </a:ln>
        </p:spPr>
      </p:sp>
      <p:sp>
        <p:nvSpPr>
          <p:cNvPr id="309" name="Google Shape;309;p44"/>
          <p:cNvSpPr txBox="1"/>
          <p:nvPr>
            <p:ph idx="9" type="subTitle"/>
          </p:nvPr>
        </p:nvSpPr>
        <p:spPr>
          <a:xfrm>
            <a:off x="5211100" y="1295400"/>
            <a:ext cx="2538300" cy="12774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310" name="Google Shape;310;p44"/>
          <p:cNvSpPr txBox="1"/>
          <p:nvPr>
            <p:ph idx="13" type="subTitle"/>
          </p:nvPr>
        </p:nvSpPr>
        <p:spPr>
          <a:xfrm>
            <a:off x="2672800" y="1295400"/>
            <a:ext cx="2538300" cy="35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311" name="Google Shape;311;p44"/>
          <p:cNvSpPr txBox="1"/>
          <p:nvPr>
            <p:ph idx="14" type="subTitle"/>
          </p:nvPr>
        </p:nvSpPr>
        <p:spPr>
          <a:xfrm>
            <a:off x="26728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12" name="Google Shape;312;p44"/>
          <p:cNvSpPr txBox="1"/>
          <p:nvPr>
            <p:ph idx="15" type="subTitle"/>
          </p:nvPr>
        </p:nvSpPr>
        <p:spPr>
          <a:xfrm>
            <a:off x="13015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13" name="Google Shape;313;p44"/>
          <p:cNvSpPr txBox="1"/>
          <p:nvPr>
            <p:ph idx="16" type="subTitle"/>
          </p:nvPr>
        </p:nvSpPr>
        <p:spPr>
          <a:xfrm>
            <a:off x="52111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14" name="Google Shape;314;p44"/>
          <p:cNvSpPr txBox="1"/>
          <p:nvPr>
            <p:ph idx="17" type="subTitle"/>
          </p:nvPr>
        </p:nvSpPr>
        <p:spPr>
          <a:xfrm>
            <a:off x="1397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15" name="Google Shape;315;p44"/>
          <p:cNvSpPr txBox="1"/>
          <p:nvPr>
            <p:ph idx="18" type="subTitle"/>
          </p:nvPr>
        </p:nvSpPr>
        <p:spPr>
          <a:xfrm>
            <a:off x="1397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16" name="Google Shape;316;p44"/>
          <p:cNvSpPr txBox="1"/>
          <p:nvPr>
            <p:ph idx="19" type="subTitle"/>
          </p:nvPr>
        </p:nvSpPr>
        <p:spPr>
          <a:xfrm>
            <a:off x="522025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17" name="Google Shape;317;p44"/>
          <p:cNvSpPr txBox="1"/>
          <p:nvPr>
            <p:ph idx="20" type="subTitle"/>
          </p:nvPr>
        </p:nvSpPr>
        <p:spPr>
          <a:xfrm>
            <a:off x="522025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1">
  <p:cSld name="CUSTOM_11">
    <p:spTree>
      <p:nvGrpSpPr>
        <p:cNvPr id="318" name="Shape 318"/>
        <p:cNvGrpSpPr/>
        <p:nvPr/>
      </p:nvGrpSpPr>
      <p:grpSpPr>
        <a:xfrm>
          <a:off x="0" y="0"/>
          <a:ext cx="0" cy="0"/>
          <a:chOff x="0" y="0"/>
          <a:chExt cx="0" cy="0"/>
        </a:xfrm>
      </p:grpSpPr>
      <p:sp>
        <p:nvSpPr>
          <p:cNvPr id="319" name="Google Shape;319;p45"/>
          <p:cNvSpPr txBox="1"/>
          <p:nvPr>
            <p:ph idx="1" type="body"/>
          </p:nvPr>
        </p:nvSpPr>
        <p:spPr>
          <a:xfrm>
            <a:off x="284550" y="2579575"/>
            <a:ext cx="3655500" cy="1288200"/>
          </a:xfrm>
          <a:prstGeom prst="rect">
            <a:avLst/>
          </a:prstGeom>
          <a:noFill/>
          <a:ln>
            <a:noFill/>
          </a:ln>
        </p:spPr>
        <p:txBody>
          <a:bodyPr anchorCtr="0" anchor="t" bIns="91425" lIns="91425" spcFirstLastPara="1" rIns="91425" wrap="square" tIns="91425">
            <a:noAutofit/>
          </a:bodyPr>
          <a:lstStyle>
            <a:lvl1pPr indent="-292100" lvl="0" marL="457200" algn="l">
              <a:lnSpc>
                <a:spcPct val="150000"/>
              </a:lnSpc>
              <a:spcBef>
                <a:spcPts val="0"/>
              </a:spcBef>
              <a:spcAft>
                <a:spcPts val="0"/>
              </a:spcAft>
              <a:buClr>
                <a:schemeClr val="lt1"/>
              </a:buClr>
              <a:buSzPts val="1000"/>
              <a:buFont typeface="Instrument Sans"/>
              <a:buChar char="●"/>
              <a:defRPr/>
            </a:lvl1pPr>
            <a:lvl2pPr indent="-292100" lvl="1" marL="914400" algn="l">
              <a:lnSpc>
                <a:spcPct val="150000"/>
              </a:lnSpc>
              <a:spcBef>
                <a:spcPts val="0"/>
              </a:spcBef>
              <a:spcAft>
                <a:spcPts val="0"/>
              </a:spcAft>
              <a:buClr>
                <a:schemeClr val="lt1"/>
              </a:buClr>
              <a:buSzPts val="1000"/>
              <a:buFont typeface="Instrument Sans"/>
              <a:buChar char="○"/>
              <a:defRPr/>
            </a:lvl2pPr>
            <a:lvl3pPr indent="-292100" lvl="2" marL="1371600" algn="l">
              <a:lnSpc>
                <a:spcPct val="150000"/>
              </a:lnSpc>
              <a:spcBef>
                <a:spcPts val="0"/>
              </a:spcBef>
              <a:spcAft>
                <a:spcPts val="0"/>
              </a:spcAft>
              <a:buClr>
                <a:schemeClr val="lt1"/>
              </a:buClr>
              <a:buSzPts val="1000"/>
              <a:buFont typeface="Instrument Sans"/>
              <a:buChar char="■"/>
              <a:defRPr/>
            </a:lvl3pPr>
            <a:lvl4pPr indent="-292100" lvl="3" marL="1828800" algn="l">
              <a:lnSpc>
                <a:spcPct val="150000"/>
              </a:lnSpc>
              <a:spcBef>
                <a:spcPts val="0"/>
              </a:spcBef>
              <a:spcAft>
                <a:spcPts val="0"/>
              </a:spcAft>
              <a:buClr>
                <a:schemeClr val="lt1"/>
              </a:buClr>
              <a:buSzPts val="1000"/>
              <a:buFont typeface="Instrument Sans"/>
              <a:buChar char="●"/>
              <a:defRPr/>
            </a:lvl4pPr>
            <a:lvl5pPr indent="-292100" lvl="4" marL="2286000" algn="l">
              <a:lnSpc>
                <a:spcPct val="150000"/>
              </a:lnSpc>
              <a:spcBef>
                <a:spcPts val="0"/>
              </a:spcBef>
              <a:spcAft>
                <a:spcPts val="0"/>
              </a:spcAft>
              <a:buClr>
                <a:schemeClr val="lt1"/>
              </a:buClr>
              <a:buSzPts val="1000"/>
              <a:buFont typeface="Instrument Sans"/>
              <a:buChar char="○"/>
              <a:defRPr/>
            </a:lvl5pPr>
            <a:lvl6pPr indent="-292100" lvl="5" marL="2743200" algn="l">
              <a:lnSpc>
                <a:spcPct val="150000"/>
              </a:lnSpc>
              <a:spcBef>
                <a:spcPts val="0"/>
              </a:spcBef>
              <a:spcAft>
                <a:spcPts val="0"/>
              </a:spcAft>
              <a:buClr>
                <a:schemeClr val="lt1"/>
              </a:buClr>
              <a:buSzPts val="1000"/>
              <a:buFont typeface="Instrument Sans"/>
              <a:buChar char="■"/>
              <a:defRPr/>
            </a:lvl6pPr>
            <a:lvl7pPr indent="-292100" lvl="6" marL="3200400" algn="l">
              <a:lnSpc>
                <a:spcPct val="150000"/>
              </a:lnSpc>
              <a:spcBef>
                <a:spcPts val="0"/>
              </a:spcBef>
              <a:spcAft>
                <a:spcPts val="0"/>
              </a:spcAft>
              <a:buClr>
                <a:schemeClr val="lt1"/>
              </a:buClr>
              <a:buSzPts val="1000"/>
              <a:buFont typeface="Instrument Sans"/>
              <a:buChar char="●"/>
              <a:defRPr/>
            </a:lvl7pPr>
            <a:lvl8pPr indent="-292100" lvl="7" marL="3657600" algn="l">
              <a:lnSpc>
                <a:spcPct val="150000"/>
              </a:lnSpc>
              <a:spcBef>
                <a:spcPts val="0"/>
              </a:spcBef>
              <a:spcAft>
                <a:spcPts val="0"/>
              </a:spcAft>
              <a:buClr>
                <a:schemeClr val="lt1"/>
              </a:buClr>
              <a:buSzPts val="1000"/>
              <a:buFont typeface="Instrument Sans"/>
              <a:buChar char="○"/>
              <a:defRPr/>
            </a:lvl8pPr>
            <a:lvl9pPr indent="-292100" lvl="8" marL="4114800" algn="l">
              <a:lnSpc>
                <a:spcPct val="150000"/>
              </a:lnSpc>
              <a:spcBef>
                <a:spcPts val="0"/>
              </a:spcBef>
              <a:spcAft>
                <a:spcPts val="0"/>
              </a:spcAft>
              <a:buClr>
                <a:schemeClr val="lt1"/>
              </a:buClr>
              <a:buSzPts val="1000"/>
              <a:buFont typeface="Instrument Sans"/>
              <a:buChar char="■"/>
              <a:defRPr/>
            </a:lvl9pPr>
          </a:lstStyle>
          <a:p/>
        </p:txBody>
      </p:sp>
      <p:sp>
        <p:nvSpPr>
          <p:cNvPr id="320" name="Google Shape;320;p4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1" name="Google Shape;321;p45"/>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grpSp>
        <p:nvGrpSpPr>
          <p:cNvPr id="322" name="Google Shape;322;p45"/>
          <p:cNvGrpSpPr/>
          <p:nvPr/>
        </p:nvGrpSpPr>
        <p:grpSpPr>
          <a:xfrm>
            <a:off x="128875" y="-3665"/>
            <a:ext cx="8896225" cy="5148365"/>
            <a:chOff x="128875" y="-3665"/>
            <a:chExt cx="8896225" cy="5148365"/>
          </a:xfrm>
        </p:grpSpPr>
        <p:cxnSp>
          <p:nvCxnSpPr>
            <p:cNvPr id="323" name="Google Shape;323;p45"/>
            <p:cNvCxnSpPr/>
            <p:nvPr/>
          </p:nvCxnSpPr>
          <p:spPr>
            <a:xfrm>
              <a:off x="5212100" y="-3665"/>
              <a:ext cx="0" cy="5143500"/>
            </a:xfrm>
            <a:prstGeom prst="straightConnector1">
              <a:avLst/>
            </a:prstGeom>
            <a:noFill/>
            <a:ln cap="flat" cmpd="sng" w="9525">
              <a:solidFill>
                <a:schemeClr val="dk2"/>
              </a:solidFill>
              <a:prstDash val="solid"/>
              <a:round/>
              <a:headEnd len="sm" w="sm" type="none"/>
              <a:tailEnd len="sm" w="sm" type="none"/>
            </a:ln>
          </p:spPr>
        </p:cxnSp>
        <p:cxnSp>
          <p:nvCxnSpPr>
            <p:cNvPr id="324" name="Google Shape;324;p45"/>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325" name="Google Shape;325;p45"/>
            <p:cNvCxnSpPr/>
            <p:nvPr/>
          </p:nvCxnSpPr>
          <p:spPr>
            <a:xfrm>
              <a:off x="7752125" y="1069"/>
              <a:ext cx="0" cy="5143500"/>
            </a:xfrm>
            <a:prstGeom prst="straightConnector1">
              <a:avLst/>
            </a:prstGeom>
            <a:noFill/>
            <a:ln cap="flat" cmpd="sng" w="9525">
              <a:solidFill>
                <a:schemeClr val="dk2"/>
              </a:solidFill>
              <a:prstDash val="solid"/>
              <a:round/>
              <a:headEnd len="sm" w="sm" type="none"/>
              <a:tailEnd len="sm" w="sm" type="none"/>
            </a:ln>
          </p:spPr>
        </p:cxnSp>
        <p:cxnSp>
          <p:nvCxnSpPr>
            <p:cNvPr id="326" name="Google Shape;326;p45"/>
            <p:cNvCxnSpPr/>
            <p:nvPr/>
          </p:nvCxnSpPr>
          <p:spPr>
            <a:xfrm>
              <a:off x="5212100" y="223225"/>
              <a:ext cx="3813000" cy="0"/>
            </a:xfrm>
            <a:prstGeom prst="straightConnector1">
              <a:avLst/>
            </a:prstGeom>
            <a:noFill/>
            <a:ln cap="flat" cmpd="sng" w="9525">
              <a:solidFill>
                <a:schemeClr val="dk2"/>
              </a:solidFill>
              <a:prstDash val="solid"/>
              <a:round/>
              <a:headEnd len="sm" w="sm" type="none"/>
              <a:tailEnd len="sm" w="sm" type="none"/>
            </a:ln>
          </p:spPr>
        </p:cxnSp>
        <p:cxnSp>
          <p:nvCxnSpPr>
            <p:cNvPr id="327" name="Google Shape;327;p45"/>
            <p:cNvCxnSpPr/>
            <p:nvPr/>
          </p:nvCxnSpPr>
          <p:spPr>
            <a:xfrm>
              <a:off x="5210175" y="3867775"/>
              <a:ext cx="3813000" cy="0"/>
            </a:xfrm>
            <a:prstGeom prst="straightConnector1">
              <a:avLst/>
            </a:prstGeom>
            <a:noFill/>
            <a:ln cap="flat" cmpd="sng" w="9525">
              <a:solidFill>
                <a:schemeClr val="dk2"/>
              </a:solidFill>
              <a:prstDash val="solid"/>
              <a:round/>
              <a:headEnd len="sm" w="sm" type="none"/>
              <a:tailEnd len="sm" w="sm" type="none"/>
            </a:ln>
          </p:spPr>
        </p:cxnSp>
        <p:cxnSp>
          <p:nvCxnSpPr>
            <p:cNvPr id="328" name="Google Shape;328;p45"/>
            <p:cNvCxnSpPr/>
            <p:nvPr/>
          </p:nvCxnSpPr>
          <p:spPr>
            <a:xfrm>
              <a:off x="5212100" y="2579575"/>
              <a:ext cx="3813000" cy="0"/>
            </a:xfrm>
            <a:prstGeom prst="straightConnector1">
              <a:avLst/>
            </a:prstGeom>
            <a:noFill/>
            <a:ln cap="flat" cmpd="sng" w="9525">
              <a:solidFill>
                <a:schemeClr val="dk2"/>
              </a:solidFill>
              <a:prstDash val="solid"/>
              <a:round/>
              <a:headEnd len="sm" w="sm" type="none"/>
              <a:tailEnd len="sm" w="sm" type="none"/>
            </a:ln>
          </p:spPr>
        </p:cxnSp>
        <p:cxnSp>
          <p:nvCxnSpPr>
            <p:cNvPr id="329" name="Google Shape;329;p45"/>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grpSp>
      <p:sp>
        <p:nvSpPr>
          <p:cNvPr id="330" name="Google Shape;330;p45"/>
          <p:cNvSpPr txBox="1"/>
          <p:nvPr>
            <p:ph idx="2" type="subTitle"/>
          </p:nvPr>
        </p:nvSpPr>
        <p:spPr>
          <a:xfrm>
            <a:off x="284550" y="1291424"/>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31" name="Google Shape;331;p45"/>
          <p:cNvSpPr/>
          <p:nvPr>
            <p:ph idx="3" type="pic"/>
          </p:nvPr>
        </p:nvSpPr>
        <p:spPr>
          <a:xfrm>
            <a:off x="5219000" y="228600"/>
            <a:ext cx="2528400" cy="2346900"/>
          </a:xfrm>
          <a:prstGeom prst="rect">
            <a:avLst/>
          </a:prstGeom>
          <a:noFill/>
          <a:ln>
            <a:noFill/>
          </a:ln>
        </p:spPr>
      </p:sp>
      <p:sp>
        <p:nvSpPr>
          <p:cNvPr id="332" name="Google Shape;332;p45"/>
          <p:cNvSpPr/>
          <p:nvPr>
            <p:ph idx="4" type="pic"/>
          </p:nvPr>
        </p:nvSpPr>
        <p:spPr>
          <a:xfrm>
            <a:off x="7757025" y="2584925"/>
            <a:ext cx="1261500" cy="12792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_12">
    <p:spTree>
      <p:nvGrpSpPr>
        <p:cNvPr id="333" name="Shape 333"/>
        <p:cNvGrpSpPr/>
        <p:nvPr/>
      </p:nvGrpSpPr>
      <p:grpSpPr>
        <a:xfrm>
          <a:off x="0" y="0"/>
          <a:ext cx="0" cy="0"/>
          <a:chOff x="0" y="0"/>
          <a:chExt cx="0" cy="0"/>
        </a:xfrm>
      </p:grpSpPr>
      <p:pic>
        <p:nvPicPr>
          <p:cNvPr id="334" name="Google Shape;334;p46"/>
          <p:cNvPicPr preferRelativeResize="0"/>
          <p:nvPr/>
        </p:nvPicPr>
        <p:blipFill rotWithShape="1">
          <a:blip r:embed="rId2">
            <a:alphaModFix/>
          </a:blip>
          <a:srcRect b="0" l="0" r="0" t="0"/>
          <a:stretch/>
        </p:blipFill>
        <p:spPr>
          <a:xfrm rot="10800000">
            <a:off x="6802699" y="3851249"/>
            <a:ext cx="1292251" cy="1292251"/>
          </a:xfrm>
          <a:prstGeom prst="rect">
            <a:avLst/>
          </a:prstGeom>
          <a:noFill/>
          <a:ln>
            <a:noFill/>
          </a:ln>
        </p:spPr>
      </p:pic>
      <p:sp>
        <p:nvSpPr>
          <p:cNvPr id="335" name="Google Shape;335;p46"/>
          <p:cNvSpPr txBox="1"/>
          <p:nvPr>
            <p:ph idx="1" type="subTitle"/>
          </p:nvPr>
        </p:nvSpPr>
        <p:spPr>
          <a:xfrm>
            <a:off x="53729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36" name="Google Shape;336;p46"/>
          <p:cNvSpPr txBox="1"/>
          <p:nvPr>
            <p:ph idx="2" type="subTitle"/>
          </p:nvPr>
        </p:nvSpPr>
        <p:spPr>
          <a:xfrm>
            <a:off x="5372900" y="4504718"/>
            <a:ext cx="14298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solidFill>
                  <a:schemeClr val="lt2"/>
                </a:solidFill>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37" name="Google Shape;337;p46"/>
          <p:cNvSpPr txBox="1"/>
          <p:nvPr>
            <p:ph idx="3" type="subTitle"/>
          </p:nvPr>
        </p:nvSpPr>
        <p:spPr>
          <a:xfrm>
            <a:off x="5372900"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38" name="Google Shape;338;p46"/>
          <p:cNvSpPr txBox="1"/>
          <p:nvPr>
            <p:ph idx="4" type="subTitle"/>
          </p:nvPr>
        </p:nvSpPr>
        <p:spPr>
          <a:xfrm>
            <a:off x="5372900"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339" name="Google Shape;339;p46"/>
          <p:cNvSpPr txBox="1"/>
          <p:nvPr>
            <p:ph idx="5" type="subTitle"/>
          </p:nvPr>
        </p:nvSpPr>
        <p:spPr>
          <a:xfrm>
            <a:off x="6953375"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40" name="Google Shape;340;p46"/>
          <p:cNvSpPr txBox="1"/>
          <p:nvPr>
            <p:ph idx="6" type="subTitle"/>
          </p:nvPr>
        </p:nvSpPr>
        <p:spPr>
          <a:xfrm>
            <a:off x="6953375"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cxnSp>
        <p:nvCxnSpPr>
          <p:cNvPr id="341" name="Google Shape;341;p46"/>
          <p:cNvCxnSpPr/>
          <p:nvPr/>
        </p:nvCxnSpPr>
        <p:spPr>
          <a:xfrm>
            <a:off x="9023250" y="0"/>
            <a:ext cx="0" cy="5135400"/>
          </a:xfrm>
          <a:prstGeom prst="straightConnector1">
            <a:avLst/>
          </a:prstGeom>
          <a:noFill/>
          <a:ln cap="flat" cmpd="sng" w="9525">
            <a:solidFill>
              <a:schemeClr val="accent3"/>
            </a:solidFill>
            <a:prstDash val="solid"/>
            <a:round/>
            <a:headEnd len="sm" w="sm" type="none"/>
            <a:tailEnd len="sm" w="sm" type="none"/>
          </a:ln>
        </p:spPr>
      </p:cxnSp>
      <p:cxnSp>
        <p:nvCxnSpPr>
          <p:cNvPr id="342" name="Google Shape;342;p46"/>
          <p:cNvCxnSpPr/>
          <p:nvPr/>
        </p:nvCxnSpPr>
        <p:spPr>
          <a:xfrm>
            <a:off x="118800" y="0"/>
            <a:ext cx="0" cy="5135400"/>
          </a:xfrm>
          <a:prstGeom prst="straightConnector1">
            <a:avLst/>
          </a:prstGeom>
          <a:noFill/>
          <a:ln cap="flat" cmpd="sng" w="9525">
            <a:solidFill>
              <a:schemeClr val="accent3"/>
            </a:solidFill>
            <a:prstDash val="solid"/>
            <a:round/>
            <a:headEnd len="sm" w="sm" type="none"/>
            <a:tailEnd len="sm" w="sm" type="none"/>
          </a:ln>
        </p:spPr>
      </p:cxnSp>
      <p:sp>
        <p:nvSpPr>
          <p:cNvPr id="343" name="Google Shape;343;p46"/>
          <p:cNvSpPr txBox="1"/>
          <p:nvPr>
            <p:ph idx="7" type="subTitle"/>
          </p:nvPr>
        </p:nvSpPr>
        <p:spPr>
          <a:xfrm>
            <a:off x="5372900"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44" name="Google Shape;344;p46"/>
          <p:cNvSpPr txBox="1"/>
          <p:nvPr>
            <p:ph idx="8" type="subTitle"/>
          </p:nvPr>
        </p:nvSpPr>
        <p:spPr>
          <a:xfrm>
            <a:off x="139700" y="1653090"/>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345" name="Google Shape;345;p4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46"/>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347" name="Google Shape;347;p46"/>
          <p:cNvSpPr txBox="1"/>
          <p:nvPr>
            <p:ph idx="9" type="subTitle"/>
          </p:nvPr>
        </p:nvSpPr>
        <p:spPr>
          <a:xfrm>
            <a:off x="5372900"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348" name="Google Shape;348;p46"/>
          <p:cNvSpPr txBox="1"/>
          <p:nvPr>
            <p:ph idx="13" type="subTitle"/>
          </p:nvPr>
        </p:nvSpPr>
        <p:spPr>
          <a:xfrm>
            <a:off x="6953375"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49" name="Google Shape;349;p46"/>
          <p:cNvSpPr txBox="1"/>
          <p:nvPr>
            <p:ph idx="14" type="subTitle"/>
          </p:nvPr>
        </p:nvSpPr>
        <p:spPr>
          <a:xfrm>
            <a:off x="6953375"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350" name="Google Shape;350;p46"/>
          <p:cNvSpPr txBox="1"/>
          <p:nvPr>
            <p:ph idx="15" type="subTitle"/>
          </p:nvPr>
        </p:nvSpPr>
        <p:spPr>
          <a:xfrm>
            <a:off x="69704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13">
    <p:spTree>
      <p:nvGrpSpPr>
        <p:cNvPr id="351" name="Shape 351"/>
        <p:cNvGrpSpPr/>
        <p:nvPr/>
      </p:nvGrpSpPr>
      <p:grpSpPr>
        <a:xfrm>
          <a:off x="0" y="0"/>
          <a:ext cx="0" cy="0"/>
          <a:chOff x="0" y="0"/>
          <a:chExt cx="0" cy="0"/>
        </a:xfrm>
      </p:grpSpPr>
      <p:sp>
        <p:nvSpPr>
          <p:cNvPr id="352" name="Google Shape;352;p47"/>
          <p:cNvSpPr/>
          <p:nvPr>
            <p:ph idx="2" type="pic"/>
          </p:nvPr>
        </p:nvSpPr>
        <p:spPr>
          <a:xfrm>
            <a:off x="7754350" y="2584475"/>
            <a:ext cx="1263000" cy="1272600"/>
          </a:xfrm>
          <a:prstGeom prst="rect">
            <a:avLst/>
          </a:prstGeom>
          <a:noFill/>
          <a:ln>
            <a:noFill/>
          </a:ln>
        </p:spPr>
      </p:sp>
      <p:sp>
        <p:nvSpPr>
          <p:cNvPr id="353" name="Google Shape;353;p47"/>
          <p:cNvSpPr/>
          <p:nvPr>
            <p:ph idx="3" type="pic"/>
          </p:nvPr>
        </p:nvSpPr>
        <p:spPr>
          <a:xfrm>
            <a:off x="5212300" y="2584475"/>
            <a:ext cx="1263000" cy="1272600"/>
          </a:xfrm>
          <a:prstGeom prst="rect">
            <a:avLst/>
          </a:prstGeom>
          <a:noFill/>
          <a:ln>
            <a:noFill/>
          </a:ln>
        </p:spPr>
      </p:sp>
      <p:sp>
        <p:nvSpPr>
          <p:cNvPr id="354" name="Google Shape;354;p4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355" name="Google Shape;355;p47"/>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356" name="Google Shape;356;p47"/>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357" name="Google Shape;357;p47"/>
          <p:cNvCxnSpPr/>
          <p:nvPr/>
        </p:nvCxnSpPr>
        <p:spPr>
          <a:xfrm>
            <a:off x="9020977" y="1291063"/>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358" name="Google Shape;358;p47"/>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sp>
        <p:nvSpPr>
          <p:cNvPr id="359" name="Google Shape;359;p47"/>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360" name="Google Shape;360;p47"/>
          <p:cNvSpPr txBox="1"/>
          <p:nvPr>
            <p:ph idx="4" type="title"/>
          </p:nvPr>
        </p:nvSpPr>
        <p:spPr>
          <a:xfrm>
            <a:off x="139700" y="12940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361" name="Google Shape;361;p47"/>
          <p:cNvSpPr txBox="1"/>
          <p:nvPr>
            <p:ph idx="5" type="title"/>
          </p:nvPr>
        </p:nvSpPr>
        <p:spPr>
          <a:xfrm>
            <a:off x="139700" y="18092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362" name="Google Shape;362;p47"/>
          <p:cNvSpPr txBox="1"/>
          <p:nvPr>
            <p:ph idx="6" type="title"/>
          </p:nvPr>
        </p:nvSpPr>
        <p:spPr>
          <a:xfrm>
            <a:off x="139700" y="25844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363" name="Google Shape;363;p47"/>
          <p:cNvSpPr txBox="1"/>
          <p:nvPr>
            <p:ph idx="7" type="title"/>
          </p:nvPr>
        </p:nvSpPr>
        <p:spPr>
          <a:xfrm>
            <a:off x="139700" y="30996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364" name="Google Shape;364;p47"/>
          <p:cNvSpPr txBox="1"/>
          <p:nvPr>
            <p:ph idx="8" type="title"/>
          </p:nvPr>
        </p:nvSpPr>
        <p:spPr>
          <a:xfrm>
            <a:off x="139700" y="38748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365" name="Google Shape;365;p47"/>
          <p:cNvSpPr txBox="1"/>
          <p:nvPr>
            <p:ph idx="9" type="title"/>
          </p:nvPr>
        </p:nvSpPr>
        <p:spPr>
          <a:xfrm>
            <a:off x="139700" y="43900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7">
    <p:spTree>
      <p:nvGrpSpPr>
        <p:cNvPr id="366" name="Shape 366"/>
        <p:cNvGrpSpPr/>
        <p:nvPr/>
      </p:nvGrpSpPr>
      <p:grpSpPr>
        <a:xfrm>
          <a:off x="0" y="0"/>
          <a:ext cx="0" cy="0"/>
          <a:chOff x="0" y="0"/>
          <a:chExt cx="0" cy="0"/>
        </a:xfrm>
      </p:grpSpPr>
      <p:pic>
        <p:nvPicPr>
          <p:cNvPr id="367" name="Google Shape;367;p48"/>
          <p:cNvPicPr preferRelativeResize="0"/>
          <p:nvPr/>
        </p:nvPicPr>
        <p:blipFill rotWithShape="1">
          <a:blip r:embed="rId2">
            <a:alphaModFix/>
          </a:blip>
          <a:srcRect b="13328" l="0" r="0" t="10503"/>
          <a:stretch/>
        </p:blipFill>
        <p:spPr>
          <a:xfrm rot="10800000">
            <a:off x="135149" y="1285126"/>
            <a:ext cx="5075876" cy="3866199"/>
          </a:xfrm>
          <a:prstGeom prst="rect">
            <a:avLst/>
          </a:prstGeom>
          <a:noFill/>
          <a:ln>
            <a:noFill/>
          </a:ln>
        </p:spPr>
      </p:pic>
      <p:sp>
        <p:nvSpPr>
          <p:cNvPr descr="A solid green color" id="368" name="Google Shape;368;p48"/>
          <p:cNvSpPr/>
          <p:nvPr/>
        </p:nvSpPr>
        <p:spPr>
          <a:xfrm>
            <a:off x="135138" y="900"/>
            <a:ext cx="1257900" cy="1283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descr="A solid blue color" id="369" name="Google Shape;369;p48"/>
          <p:cNvSpPr/>
          <p:nvPr/>
        </p:nvSpPr>
        <p:spPr>
          <a:xfrm>
            <a:off x="5218975" y="-1050"/>
            <a:ext cx="1257900" cy="1287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370" name="Google Shape;370;p4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71" name="Google Shape;371;p48"/>
          <p:cNvSpPr txBox="1"/>
          <p:nvPr>
            <p:ph type="title"/>
          </p:nvPr>
        </p:nvSpPr>
        <p:spPr>
          <a:xfrm>
            <a:off x="128875" y="1666875"/>
            <a:ext cx="4922400" cy="3245400"/>
          </a:xfrm>
          <a:prstGeom prst="rect">
            <a:avLst/>
          </a:prstGeom>
          <a:noFill/>
          <a:ln>
            <a:noFill/>
          </a:ln>
        </p:spPr>
        <p:txBody>
          <a:bodyPr anchorCtr="0" anchor="b" bIns="0" lIns="91425" spcFirstLastPara="1" rIns="91425" wrap="square" tIns="91425">
            <a:spAutoFit/>
          </a:bodyPr>
          <a:lstStyle>
            <a:lvl1pPr lvl="0" algn="l">
              <a:lnSpc>
                <a:spcPct val="90000"/>
              </a:lnSpc>
              <a:spcBef>
                <a:spcPts val="0"/>
              </a:spcBef>
              <a:spcAft>
                <a:spcPts val="0"/>
              </a:spcAft>
              <a:buClr>
                <a:schemeClr val="lt1"/>
              </a:buClr>
              <a:buSzPts val="6000"/>
              <a:buFont typeface="Poppins"/>
              <a:buNone/>
              <a:defRPr sz="6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72" name="Google Shape;372;p48"/>
          <p:cNvSpPr txBox="1"/>
          <p:nvPr>
            <p:ph idx="1" type="subTitle"/>
          </p:nvPr>
        </p:nvSpPr>
        <p:spPr>
          <a:xfrm>
            <a:off x="5305200" y="2579575"/>
            <a:ext cx="3596700" cy="1270200"/>
          </a:xfrm>
          <a:prstGeom prst="rect">
            <a:avLst/>
          </a:prstGeom>
          <a:noFill/>
          <a:ln>
            <a:noFill/>
          </a:ln>
        </p:spPr>
        <p:txBody>
          <a:bodyPr anchorCtr="0" anchor="t" bIns="91425" lIns="91425" spcFirstLastPara="1" rIns="91425" wrap="square" tIns="18287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73" name="Google Shape;373;p48"/>
          <p:cNvSpPr txBox="1"/>
          <p:nvPr>
            <p:ph idx="2" type="subTitle"/>
          </p:nvPr>
        </p:nvSpPr>
        <p:spPr>
          <a:xfrm>
            <a:off x="5305225" y="3861475"/>
            <a:ext cx="3596700" cy="1050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74" name="Google Shape;374;p48"/>
          <p:cNvSpPr/>
          <p:nvPr>
            <p:ph idx="3" type="pic"/>
          </p:nvPr>
        </p:nvSpPr>
        <p:spPr>
          <a:xfrm>
            <a:off x="7757975" y="1297450"/>
            <a:ext cx="1259700" cy="1275000"/>
          </a:xfrm>
          <a:prstGeom prst="rect">
            <a:avLst/>
          </a:prstGeom>
          <a:noFill/>
          <a:ln>
            <a:noFill/>
          </a:ln>
        </p:spPr>
      </p:sp>
      <p:grpSp>
        <p:nvGrpSpPr>
          <p:cNvPr id="375" name="Google Shape;375;p48"/>
          <p:cNvGrpSpPr/>
          <p:nvPr/>
        </p:nvGrpSpPr>
        <p:grpSpPr>
          <a:xfrm>
            <a:off x="128875" y="0"/>
            <a:ext cx="8894550" cy="5152800"/>
            <a:chOff x="128875" y="0"/>
            <a:chExt cx="8894550" cy="5152800"/>
          </a:xfrm>
        </p:grpSpPr>
        <p:cxnSp>
          <p:nvCxnSpPr>
            <p:cNvPr id="376" name="Google Shape;376;p48"/>
            <p:cNvCxnSpPr/>
            <p:nvPr/>
          </p:nvCxnSpPr>
          <p:spPr>
            <a:xfrm>
              <a:off x="6480997"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377" name="Google Shape;377;p48"/>
            <p:cNvCxnSpPr/>
            <p:nvPr/>
          </p:nvCxnSpPr>
          <p:spPr>
            <a:xfrm>
              <a:off x="7752136"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378" name="Google Shape;378;p48"/>
            <p:cNvCxnSpPr/>
            <p:nvPr/>
          </p:nvCxnSpPr>
          <p:spPr>
            <a:xfrm>
              <a:off x="5213125" y="2579575"/>
              <a:ext cx="3810300" cy="0"/>
            </a:xfrm>
            <a:prstGeom prst="straightConnector1">
              <a:avLst/>
            </a:prstGeom>
            <a:noFill/>
            <a:ln cap="flat" cmpd="sng" w="9525">
              <a:solidFill>
                <a:schemeClr val="dk2"/>
              </a:solidFill>
              <a:prstDash val="solid"/>
              <a:round/>
              <a:headEnd len="sm" w="sm" type="none"/>
              <a:tailEnd len="sm" w="sm" type="none"/>
            </a:ln>
          </p:spPr>
        </p:cxnSp>
        <p:cxnSp>
          <p:nvCxnSpPr>
            <p:cNvPr id="379" name="Google Shape;379;p48"/>
            <p:cNvCxnSpPr/>
            <p:nvPr/>
          </p:nvCxnSpPr>
          <p:spPr>
            <a:xfrm>
              <a:off x="5212100" y="1075"/>
              <a:ext cx="0" cy="5133900"/>
            </a:xfrm>
            <a:prstGeom prst="straightConnector1">
              <a:avLst/>
            </a:prstGeom>
            <a:noFill/>
            <a:ln cap="flat" cmpd="sng" w="9525">
              <a:solidFill>
                <a:schemeClr val="dk2"/>
              </a:solidFill>
              <a:prstDash val="solid"/>
              <a:round/>
              <a:headEnd len="sm" w="sm" type="none"/>
              <a:tailEnd len="sm" w="sm" type="none"/>
            </a:ln>
          </p:spPr>
        </p:cxnSp>
        <p:cxnSp>
          <p:nvCxnSpPr>
            <p:cNvPr id="380" name="Google Shape;380;p48"/>
            <p:cNvCxnSpPr/>
            <p:nvPr/>
          </p:nvCxnSpPr>
          <p:spPr>
            <a:xfrm>
              <a:off x="394015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381" name="Google Shape;381;p48"/>
            <p:cNvCxnSpPr/>
            <p:nvPr/>
          </p:nvCxnSpPr>
          <p:spPr>
            <a:xfrm>
              <a:off x="2669725"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382" name="Google Shape;382;p48"/>
            <p:cNvCxnSpPr/>
            <p:nvPr/>
          </p:nvCxnSpPr>
          <p:spPr>
            <a:xfrm>
              <a:off x="139930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383" name="Google Shape;383;p48"/>
            <p:cNvCxnSpPr/>
            <p:nvPr/>
          </p:nvCxnSpPr>
          <p:spPr>
            <a:xfrm>
              <a:off x="128875" y="0"/>
              <a:ext cx="0" cy="5152800"/>
            </a:xfrm>
            <a:prstGeom prst="straightConnector1">
              <a:avLst/>
            </a:prstGeom>
            <a:noFill/>
            <a:ln cap="flat" cmpd="sng" w="9525">
              <a:solidFill>
                <a:schemeClr val="dk2"/>
              </a:solidFill>
              <a:prstDash val="solid"/>
              <a:round/>
              <a:headEnd len="sm" w="sm" type="none"/>
              <a:tailEnd len="sm" w="sm" type="none"/>
            </a:ln>
          </p:spPr>
        </p:cxnSp>
        <p:cxnSp>
          <p:nvCxnSpPr>
            <p:cNvPr id="384" name="Google Shape;384;p48"/>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385" name="Google Shape;385;p48"/>
            <p:cNvCxnSpPr/>
            <p:nvPr/>
          </p:nvCxnSpPr>
          <p:spPr>
            <a:xfrm>
              <a:off x="128875" y="1291375"/>
              <a:ext cx="88944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2">
  <p:cSld name="BLANK_1_1_1_1_1_1_2">
    <p:spTree>
      <p:nvGrpSpPr>
        <p:cNvPr id="386" name="Shape 386"/>
        <p:cNvGrpSpPr/>
        <p:nvPr/>
      </p:nvGrpSpPr>
      <p:grpSpPr>
        <a:xfrm>
          <a:off x="0" y="0"/>
          <a:ext cx="0" cy="0"/>
          <a:chOff x="0" y="0"/>
          <a:chExt cx="0" cy="0"/>
        </a:xfrm>
      </p:grpSpPr>
      <p:pic>
        <p:nvPicPr>
          <p:cNvPr id="387" name="Google Shape;387;p49"/>
          <p:cNvPicPr preferRelativeResize="0"/>
          <p:nvPr/>
        </p:nvPicPr>
        <p:blipFill rotWithShape="1">
          <a:blip r:embed="rId2">
            <a:alphaModFix/>
          </a:blip>
          <a:srcRect b="0" l="-14115" r="0" t="239"/>
          <a:stretch/>
        </p:blipFill>
        <p:spPr>
          <a:xfrm rot="-5400000">
            <a:off x="7090639" y="651563"/>
            <a:ext cx="2584673" cy="1271001"/>
          </a:xfrm>
          <a:prstGeom prst="rect">
            <a:avLst/>
          </a:prstGeom>
          <a:noFill/>
          <a:ln>
            <a:noFill/>
          </a:ln>
        </p:spPr>
      </p:pic>
      <p:sp>
        <p:nvSpPr>
          <p:cNvPr id="388" name="Google Shape;388;p49"/>
          <p:cNvSpPr/>
          <p:nvPr>
            <p:ph idx="2" type="pic"/>
          </p:nvPr>
        </p:nvSpPr>
        <p:spPr>
          <a:xfrm>
            <a:off x="125900" y="-5250"/>
            <a:ext cx="3826500" cy="2584800"/>
          </a:xfrm>
          <a:prstGeom prst="rect">
            <a:avLst/>
          </a:prstGeom>
          <a:noFill/>
          <a:ln>
            <a:noFill/>
          </a:ln>
        </p:spPr>
      </p:sp>
      <p:sp>
        <p:nvSpPr>
          <p:cNvPr id="389" name="Google Shape;389;p49"/>
          <p:cNvSpPr/>
          <p:nvPr>
            <p:ph idx="3" type="pic"/>
          </p:nvPr>
        </p:nvSpPr>
        <p:spPr>
          <a:xfrm>
            <a:off x="7756975" y="3876725"/>
            <a:ext cx="1261500" cy="1268100"/>
          </a:xfrm>
          <a:prstGeom prst="rect">
            <a:avLst/>
          </a:prstGeom>
          <a:noFill/>
          <a:ln>
            <a:noFill/>
          </a:ln>
        </p:spPr>
      </p:sp>
      <p:sp>
        <p:nvSpPr>
          <p:cNvPr id="390" name="Google Shape;390;p49"/>
          <p:cNvSpPr txBox="1"/>
          <p:nvPr>
            <p:ph type="title"/>
          </p:nvPr>
        </p:nvSpPr>
        <p:spPr>
          <a:xfrm>
            <a:off x="125900" y="2579575"/>
            <a:ext cx="6355200" cy="23328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4800"/>
              <a:buFont typeface="Poppins"/>
              <a:buNone/>
              <a:defRPr sz="4800"/>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grpSp>
        <p:nvGrpSpPr>
          <p:cNvPr id="391" name="Google Shape;391;p49"/>
          <p:cNvGrpSpPr/>
          <p:nvPr/>
        </p:nvGrpSpPr>
        <p:grpSpPr>
          <a:xfrm>
            <a:off x="128875" y="-1950"/>
            <a:ext cx="8894675" cy="5146650"/>
            <a:chOff x="128875" y="-1950"/>
            <a:chExt cx="8894675" cy="5146650"/>
          </a:xfrm>
        </p:grpSpPr>
        <p:cxnSp>
          <p:nvCxnSpPr>
            <p:cNvPr id="392" name="Google Shape;392;p49"/>
            <p:cNvCxnSpPr/>
            <p:nvPr/>
          </p:nvCxnSpPr>
          <p:spPr>
            <a:xfrm>
              <a:off x="77521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393" name="Google Shape;393;p49"/>
            <p:cNvCxnSpPr/>
            <p:nvPr/>
          </p:nvCxnSpPr>
          <p:spPr>
            <a:xfrm>
              <a:off x="5212100" y="-8"/>
              <a:ext cx="0" cy="1287000"/>
            </a:xfrm>
            <a:prstGeom prst="straightConnector1">
              <a:avLst/>
            </a:prstGeom>
            <a:noFill/>
            <a:ln cap="flat" cmpd="sng" w="9525">
              <a:solidFill>
                <a:schemeClr val="accent3"/>
              </a:solidFill>
              <a:prstDash val="solid"/>
              <a:round/>
              <a:headEnd len="sm" w="sm" type="none"/>
              <a:tailEnd len="sm" w="sm" type="none"/>
            </a:ln>
          </p:spPr>
        </p:cxnSp>
        <p:cxnSp>
          <p:nvCxnSpPr>
            <p:cNvPr id="394" name="Google Shape;394;p49"/>
            <p:cNvCxnSpPr/>
            <p:nvPr/>
          </p:nvCxnSpPr>
          <p:spPr>
            <a:xfrm>
              <a:off x="3950538" y="-1950"/>
              <a:ext cx="0" cy="2578200"/>
            </a:xfrm>
            <a:prstGeom prst="straightConnector1">
              <a:avLst/>
            </a:prstGeom>
            <a:noFill/>
            <a:ln cap="flat" cmpd="sng" w="9525">
              <a:solidFill>
                <a:schemeClr val="accent3"/>
              </a:solidFill>
              <a:prstDash val="solid"/>
              <a:round/>
              <a:headEnd len="sm" w="sm" type="none"/>
              <a:tailEnd len="sm" w="sm" type="none"/>
            </a:ln>
          </p:spPr>
        </p:cxnSp>
        <p:cxnSp>
          <p:nvCxnSpPr>
            <p:cNvPr id="395" name="Google Shape;395;p49"/>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396" name="Google Shape;396;p49"/>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397" name="Google Shape;397;p49"/>
            <p:cNvCxnSpPr/>
            <p:nvPr/>
          </p:nvCxnSpPr>
          <p:spPr>
            <a:xfrm flipH="1" rot="10800000">
              <a:off x="3953100" y="1284725"/>
              <a:ext cx="3796800" cy="6600"/>
            </a:xfrm>
            <a:prstGeom prst="straightConnector1">
              <a:avLst/>
            </a:prstGeom>
            <a:noFill/>
            <a:ln cap="flat" cmpd="sng" w="9525">
              <a:solidFill>
                <a:schemeClr val="accent3"/>
              </a:solidFill>
              <a:prstDash val="solid"/>
              <a:round/>
              <a:headEnd len="sm" w="sm" type="none"/>
              <a:tailEnd len="sm" w="sm" type="none"/>
            </a:ln>
          </p:spPr>
        </p:cxnSp>
        <p:cxnSp>
          <p:nvCxnSpPr>
            <p:cNvPr id="398" name="Google Shape;398;p49"/>
            <p:cNvCxnSpPr/>
            <p:nvPr/>
          </p:nvCxnSpPr>
          <p:spPr>
            <a:xfrm>
              <a:off x="7753950" y="3875875"/>
              <a:ext cx="1269600" cy="0"/>
            </a:xfrm>
            <a:prstGeom prst="straightConnector1">
              <a:avLst/>
            </a:prstGeom>
            <a:noFill/>
            <a:ln cap="flat" cmpd="sng" w="9525">
              <a:solidFill>
                <a:schemeClr val="accent3"/>
              </a:solidFill>
              <a:prstDash val="solid"/>
              <a:round/>
              <a:headEnd len="sm" w="sm" type="none"/>
              <a:tailEnd len="sm" w="sm" type="none"/>
            </a:ln>
          </p:spPr>
        </p:cxnSp>
        <p:cxnSp>
          <p:nvCxnSpPr>
            <p:cNvPr id="399" name="Google Shape;399;p49"/>
            <p:cNvCxnSpPr/>
            <p:nvPr/>
          </p:nvCxnSpPr>
          <p:spPr>
            <a:xfrm>
              <a:off x="6481000" y="-1125"/>
              <a:ext cx="0" cy="1288200"/>
            </a:xfrm>
            <a:prstGeom prst="straightConnector1">
              <a:avLst/>
            </a:prstGeom>
            <a:noFill/>
            <a:ln cap="flat" cmpd="sng" w="9525">
              <a:solidFill>
                <a:schemeClr val="accent3"/>
              </a:solidFill>
              <a:prstDash val="solid"/>
              <a:round/>
              <a:headEnd len="sm" w="sm" type="none"/>
              <a:tailEnd len="sm" w="sm" type="none"/>
            </a:ln>
          </p:spPr>
        </p:cxnSp>
        <p:cxnSp>
          <p:nvCxnSpPr>
            <p:cNvPr id="400" name="Google Shape;400;p49"/>
            <p:cNvCxnSpPr/>
            <p:nvPr/>
          </p:nvCxnSpPr>
          <p:spPr>
            <a:xfrm>
              <a:off x="143975" y="2579575"/>
              <a:ext cx="88764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extLst>
    <p:ext uri="{DCECCB84-F9BA-43D5-87BE-67443E8EF086}">
      <p15:sldGuideLst>
        <p15:guide id="1" orient="horz" pos="2304">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2">
  <p:cSld name="BLANK_1_1_1_1_1_1_1_2">
    <p:spTree>
      <p:nvGrpSpPr>
        <p:cNvPr id="401" name="Shape 401"/>
        <p:cNvGrpSpPr/>
        <p:nvPr/>
      </p:nvGrpSpPr>
      <p:grpSpPr>
        <a:xfrm>
          <a:off x="0" y="0"/>
          <a:ext cx="0" cy="0"/>
          <a:chOff x="0" y="0"/>
          <a:chExt cx="0" cy="0"/>
        </a:xfrm>
      </p:grpSpPr>
      <p:pic>
        <p:nvPicPr>
          <p:cNvPr id="402" name="Google Shape;402;p50"/>
          <p:cNvPicPr preferRelativeResize="0"/>
          <p:nvPr/>
        </p:nvPicPr>
        <p:blipFill rotWithShape="1">
          <a:blip r:embed="rId2">
            <a:alphaModFix/>
          </a:blip>
          <a:srcRect b="0" l="1088" r="0" t="0"/>
          <a:stretch/>
        </p:blipFill>
        <p:spPr>
          <a:xfrm>
            <a:off x="128875" y="-6275"/>
            <a:ext cx="9044225" cy="5143500"/>
          </a:xfrm>
          <a:prstGeom prst="rect">
            <a:avLst/>
          </a:prstGeom>
          <a:noFill/>
          <a:ln>
            <a:noFill/>
          </a:ln>
        </p:spPr>
      </p:pic>
      <p:sp>
        <p:nvSpPr>
          <p:cNvPr id="403" name="Google Shape;403;p50"/>
          <p:cNvSpPr txBox="1"/>
          <p:nvPr>
            <p:ph idx="1" type="subTitle"/>
          </p:nvPr>
        </p:nvSpPr>
        <p:spPr>
          <a:xfrm>
            <a:off x="128875" y="-450"/>
            <a:ext cx="25410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
        <p:nvSpPr>
          <p:cNvPr id="404" name="Google Shape;404;p50"/>
          <p:cNvSpPr txBox="1"/>
          <p:nvPr>
            <p:ph type="title"/>
          </p:nvPr>
        </p:nvSpPr>
        <p:spPr>
          <a:xfrm>
            <a:off x="128125" y="2579575"/>
            <a:ext cx="5346900" cy="23328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2400"/>
              <a:buNone/>
              <a:defRPr>
                <a:latin typeface="Poppins SemiBold"/>
                <a:ea typeface="Poppins SemiBold"/>
                <a:cs typeface="Poppins SemiBold"/>
                <a:sym typeface="Poppins SemiBold"/>
              </a:defRPr>
            </a:lvl2pPr>
            <a:lvl3pPr lvl="2" algn="l">
              <a:lnSpc>
                <a:spcPct val="115000"/>
              </a:lnSpc>
              <a:spcBef>
                <a:spcPts val="0"/>
              </a:spcBef>
              <a:spcAft>
                <a:spcPts val="0"/>
              </a:spcAft>
              <a:buSzPts val="2400"/>
              <a:buNone/>
              <a:defRPr>
                <a:latin typeface="Poppins SemiBold"/>
                <a:ea typeface="Poppins SemiBold"/>
                <a:cs typeface="Poppins SemiBold"/>
                <a:sym typeface="Poppins SemiBold"/>
              </a:defRPr>
            </a:lvl3pPr>
            <a:lvl4pPr lvl="3" algn="l">
              <a:lnSpc>
                <a:spcPct val="115000"/>
              </a:lnSpc>
              <a:spcBef>
                <a:spcPts val="0"/>
              </a:spcBef>
              <a:spcAft>
                <a:spcPts val="0"/>
              </a:spcAft>
              <a:buSzPts val="2400"/>
              <a:buNone/>
              <a:defRPr>
                <a:latin typeface="Poppins SemiBold"/>
                <a:ea typeface="Poppins SemiBold"/>
                <a:cs typeface="Poppins SemiBold"/>
                <a:sym typeface="Poppins SemiBold"/>
              </a:defRPr>
            </a:lvl4pPr>
            <a:lvl5pPr lvl="4" algn="l">
              <a:lnSpc>
                <a:spcPct val="115000"/>
              </a:lnSpc>
              <a:spcBef>
                <a:spcPts val="0"/>
              </a:spcBef>
              <a:spcAft>
                <a:spcPts val="0"/>
              </a:spcAft>
              <a:buSzPts val="2400"/>
              <a:buNone/>
              <a:defRPr>
                <a:latin typeface="Poppins SemiBold"/>
                <a:ea typeface="Poppins SemiBold"/>
                <a:cs typeface="Poppins SemiBold"/>
                <a:sym typeface="Poppins SemiBold"/>
              </a:defRPr>
            </a:lvl5pPr>
            <a:lvl6pPr lvl="5" algn="l">
              <a:lnSpc>
                <a:spcPct val="115000"/>
              </a:lnSpc>
              <a:spcBef>
                <a:spcPts val="0"/>
              </a:spcBef>
              <a:spcAft>
                <a:spcPts val="0"/>
              </a:spcAft>
              <a:buSzPts val="2400"/>
              <a:buNone/>
              <a:defRPr>
                <a:latin typeface="Poppins SemiBold"/>
                <a:ea typeface="Poppins SemiBold"/>
                <a:cs typeface="Poppins SemiBold"/>
                <a:sym typeface="Poppins SemiBold"/>
              </a:defRPr>
            </a:lvl6pPr>
            <a:lvl7pPr lvl="6" algn="l">
              <a:lnSpc>
                <a:spcPct val="115000"/>
              </a:lnSpc>
              <a:spcBef>
                <a:spcPts val="0"/>
              </a:spcBef>
              <a:spcAft>
                <a:spcPts val="0"/>
              </a:spcAft>
              <a:buSzPts val="2400"/>
              <a:buNone/>
              <a:defRPr>
                <a:latin typeface="Poppins SemiBold"/>
                <a:ea typeface="Poppins SemiBold"/>
                <a:cs typeface="Poppins SemiBold"/>
                <a:sym typeface="Poppins SemiBold"/>
              </a:defRPr>
            </a:lvl7pPr>
            <a:lvl8pPr lvl="7" algn="l">
              <a:lnSpc>
                <a:spcPct val="115000"/>
              </a:lnSpc>
              <a:spcBef>
                <a:spcPts val="0"/>
              </a:spcBef>
              <a:spcAft>
                <a:spcPts val="0"/>
              </a:spcAft>
              <a:buSzPts val="2400"/>
              <a:buNone/>
              <a:defRPr>
                <a:latin typeface="Poppins SemiBold"/>
                <a:ea typeface="Poppins SemiBold"/>
                <a:cs typeface="Poppins SemiBold"/>
                <a:sym typeface="Poppins SemiBold"/>
              </a:defRPr>
            </a:lvl8pPr>
            <a:lvl9pPr lvl="8" algn="l">
              <a:lnSpc>
                <a:spcPct val="115000"/>
              </a:lnSpc>
              <a:spcBef>
                <a:spcPts val="0"/>
              </a:spcBef>
              <a:spcAft>
                <a:spcPts val="0"/>
              </a:spcAft>
              <a:buSzPts val="2400"/>
              <a:buNone/>
              <a:defRPr>
                <a:latin typeface="Poppins SemiBold"/>
                <a:ea typeface="Poppins SemiBold"/>
                <a:cs typeface="Poppins SemiBold"/>
                <a:sym typeface="Poppins SemiBold"/>
              </a:defRPr>
            </a:lvl9pPr>
          </a:lstStyle>
          <a:p/>
        </p:txBody>
      </p:sp>
      <p:sp>
        <p:nvSpPr>
          <p:cNvPr id="405" name="Google Shape;405;p5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06" name="Google Shape;406;p50"/>
          <p:cNvSpPr/>
          <p:nvPr>
            <p:ph idx="2" type="pic"/>
          </p:nvPr>
        </p:nvSpPr>
        <p:spPr>
          <a:xfrm>
            <a:off x="2673625" y="-3975"/>
            <a:ext cx="1261800" cy="1291800"/>
          </a:xfrm>
          <a:prstGeom prst="rect">
            <a:avLst/>
          </a:prstGeom>
          <a:noFill/>
          <a:ln>
            <a:noFill/>
          </a:ln>
        </p:spPr>
      </p:sp>
      <p:sp>
        <p:nvSpPr>
          <p:cNvPr id="407" name="Google Shape;407;p50"/>
          <p:cNvSpPr/>
          <p:nvPr>
            <p:ph idx="3" type="pic"/>
          </p:nvPr>
        </p:nvSpPr>
        <p:spPr>
          <a:xfrm>
            <a:off x="7752125" y="-2225"/>
            <a:ext cx="1264500" cy="3858300"/>
          </a:xfrm>
          <a:prstGeom prst="rect">
            <a:avLst/>
          </a:prstGeom>
          <a:noFill/>
          <a:ln>
            <a:noFill/>
          </a:ln>
        </p:spPr>
      </p:sp>
      <p:grpSp>
        <p:nvGrpSpPr>
          <p:cNvPr id="408" name="Google Shape;408;p50"/>
          <p:cNvGrpSpPr/>
          <p:nvPr/>
        </p:nvGrpSpPr>
        <p:grpSpPr>
          <a:xfrm>
            <a:off x="128875" y="-3350"/>
            <a:ext cx="8890817" cy="5151000"/>
            <a:chOff x="128875" y="-3350"/>
            <a:chExt cx="8894375" cy="5151000"/>
          </a:xfrm>
        </p:grpSpPr>
        <p:cxnSp>
          <p:nvCxnSpPr>
            <p:cNvPr id="409" name="Google Shape;409;p50"/>
            <p:cNvCxnSpPr/>
            <p:nvPr/>
          </p:nvCxnSpPr>
          <p:spPr>
            <a:xfrm>
              <a:off x="6481000" y="-1125"/>
              <a:ext cx="0" cy="5145900"/>
            </a:xfrm>
            <a:prstGeom prst="straightConnector1">
              <a:avLst/>
            </a:prstGeom>
            <a:noFill/>
            <a:ln cap="flat" cmpd="sng" w="9525">
              <a:solidFill>
                <a:schemeClr val="accent3"/>
              </a:solidFill>
              <a:prstDash val="solid"/>
              <a:round/>
              <a:headEnd len="sm" w="sm" type="none"/>
              <a:tailEnd len="sm" w="sm" type="none"/>
            </a:ln>
          </p:spPr>
        </p:cxnSp>
        <p:cxnSp>
          <p:nvCxnSpPr>
            <p:cNvPr id="410" name="Google Shape;410;p50"/>
            <p:cNvCxnSpPr/>
            <p:nvPr/>
          </p:nvCxnSpPr>
          <p:spPr>
            <a:xfrm>
              <a:off x="7752125" y="-3350"/>
              <a:ext cx="0" cy="5151000"/>
            </a:xfrm>
            <a:prstGeom prst="straightConnector1">
              <a:avLst/>
            </a:prstGeom>
            <a:noFill/>
            <a:ln cap="flat" cmpd="sng" w="9525">
              <a:solidFill>
                <a:schemeClr val="accent3"/>
              </a:solidFill>
              <a:prstDash val="solid"/>
              <a:round/>
              <a:headEnd len="sm" w="sm" type="none"/>
              <a:tailEnd len="sm" w="sm" type="none"/>
            </a:ln>
          </p:spPr>
        </p:cxnSp>
        <p:cxnSp>
          <p:nvCxnSpPr>
            <p:cNvPr id="411" name="Google Shape;411;p50"/>
            <p:cNvCxnSpPr/>
            <p:nvPr/>
          </p:nvCxnSpPr>
          <p:spPr>
            <a:xfrm>
              <a:off x="6483092" y="3861475"/>
              <a:ext cx="2537700" cy="0"/>
            </a:xfrm>
            <a:prstGeom prst="straightConnector1">
              <a:avLst/>
            </a:prstGeom>
            <a:noFill/>
            <a:ln cap="flat" cmpd="sng" w="9525">
              <a:solidFill>
                <a:schemeClr val="accent3"/>
              </a:solidFill>
              <a:prstDash val="solid"/>
              <a:round/>
              <a:headEnd len="sm" w="sm" type="none"/>
              <a:tailEnd len="sm" w="sm" type="none"/>
            </a:ln>
          </p:spPr>
        </p:cxnSp>
        <p:cxnSp>
          <p:nvCxnSpPr>
            <p:cNvPr id="412" name="Google Shape;412;p50"/>
            <p:cNvCxnSpPr/>
            <p:nvPr/>
          </p:nvCxnSpPr>
          <p:spPr>
            <a:xfrm>
              <a:off x="6484267" y="2579575"/>
              <a:ext cx="1268700" cy="0"/>
            </a:xfrm>
            <a:prstGeom prst="straightConnector1">
              <a:avLst/>
            </a:prstGeom>
            <a:noFill/>
            <a:ln cap="flat" cmpd="sng" w="9525">
              <a:solidFill>
                <a:schemeClr val="accent3"/>
              </a:solidFill>
              <a:prstDash val="solid"/>
              <a:round/>
              <a:headEnd len="sm" w="sm" type="none"/>
              <a:tailEnd len="sm" w="sm" type="none"/>
            </a:ln>
          </p:spPr>
        </p:cxnSp>
        <p:cxnSp>
          <p:nvCxnSpPr>
            <p:cNvPr id="413" name="Google Shape;413;p50"/>
            <p:cNvCxnSpPr/>
            <p:nvPr/>
          </p:nvCxnSpPr>
          <p:spPr>
            <a:xfrm>
              <a:off x="5212108"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414" name="Google Shape;414;p50"/>
            <p:cNvCxnSpPr/>
            <p:nvPr/>
          </p:nvCxnSpPr>
          <p:spPr>
            <a:xfrm>
              <a:off x="3940162"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415" name="Google Shape;415;p50"/>
            <p:cNvCxnSpPr/>
            <p:nvPr/>
          </p:nvCxnSpPr>
          <p:spPr>
            <a:xfrm>
              <a:off x="2669741" y="-1225"/>
              <a:ext cx="0" cy="1291800"/>
            </a:xfrm>
            <a:prstGeom prst="straightConnector1">
              <a:avLst/>
            </a:prstGeom>
            <a:noFill/>
            <a:ln cap="flat" cmpd="sng" w="9525">
              <a:solidFill>
                <a:schemeClr val="accent3"/>
              </a:solidFill>
              <a:prstDash val="solid"/>
              <a:round/>
              <a:headEnd len="sm" w="sm" type="none"/>
              <a:tailEnd len="sm" w="sm" type="none"/>
            </a:ln>
          </p:spPr>
        </p:cxnSp>
        <p:cxnSp>
          <p:nvCxnSpPr>
            <p:cNvPr id="416" name="Google Shape;416;p50"/>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417" name="Google Shape;417;p50"/>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418" name="Google Shape;418;p50"/>
            <p:cNvCxnSpPr/>
            <p:nvPr/>
          </p:nvCxnSpPr>
          <p:spPr>
            <a:xfrm>
              <a:off x="128875" y="1291375"/>
              <a:ext cx="76263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19" name="Shape 419"/>
        <p:cNvGrpSpPr/>
        <p:nvPr/>
      </p:nvGrpSpPr>
      <p:grpSpPr>
        <a:xfrm>
          <a:off x="0" y="0"/>
          <a:ext cx="0" cy="0"/>
          <a:chOff x="0" y="0"/>
          <a:chExt cx="0" cy="0"/>
        </a:xfrm>
      </p:grpSpPr>
      <p:sp>
        <p:nvSpPr>
          <p:cNvPr id="420" name="Google Shape;420;p5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5200"/>
              <a:buChar char="●"/>
              <a:defRPr sz="5200"/>
            </a:lvl1pPr>
            <a:lvl2pPr lvl="1" algn="ctr">
              <a:lnSpc>
                <a:spcPct val="115000"/>
              </a:lnSpc>
              <a:spcBef>
                <a:spcPts val="0"/>
              </a:spcBef>
              <a:spcAft>
                <a:spcPts val="0"/>
              </a:spcAft>
              <a:buSzPts val="5200"/>
              <a:buChar char="○"/>
              <a:defRPr sz="5200"/>
            </a:lvl2pPr>
            <a:lvl3pPr lvl="2" algn="ctr">
              <a:lnSpc>
                <a:spcPct val="115000"/>
              </a:lnSpc>
              <a:spcBef>
                <a:spcPts val="0"/>
              </a:spcBef>
              <a:spcAft>
                <a:spcPts val="0"/>
              </a:spcAft>
              <a:buSzPts val="5200"/>
              <a:buChar char="■"/>
              <a:defRPr sz="5200"/>
            </a:lvl3pPr>
            <a:lvl4pPr lvl="3" algn="ctr">
              <a:lnSpc>
                <a:spcPct val="115000"/>
              </a:lnSpc>
              <a:spcBef>
                <a:spcPts val="0"/>
              </a:spcBef>
              <a:spcAft>
                <a:spcPts val="0"/>
              </a:spcAft>
              <a:buSzPts val="5200"/>
              <a:buChar char="●"/>
              <a:defRPr sz="5200"/>
            </a:lvl4pPr>
            <a:lvl5pPr lvl="4" algn="ctr">
              <a:lnSpc>
                <a:spcPct val="115000"/>
              </a:lnSpc>
              <a:spcBef>
                <a:spcPts val="0"/>
              </a:spcBef>
              <a:spcAft>
                <a:spcPts val="0"/>
              </a:spcAft>
              <a:buSzPts val="5200"/>
              <a:buChar char="○"/>
              <a:defRPr sz="5200"/>
            </a:lvl5pPr>
            <a:lvl6pPr lvl="5" algn="ctr">
              <a:lnSpc>
                <a:spcPct val="115000"/>
              </a:lnSpc>
              <a:spcBef>
                <a:spcPts val="0"/>
              </a:spcBef>
              <a:spcAft>
                <a:spcPts val="0"/>
              </a:spcAft>
              <a:buSzPts val="5200"/>
              <a:buChar char="■"/>
              <a:defRPr sz="5200"/>
            </a:lvl6pPr>
            <a:lvl7pPr lvl="6" algn="ctr">
              <a:lnSpc>
                <a:spcPct val="115000"/>
              </a:lnSpc>
              <a:spcBef>
                <a:spcPts val="0"/>
              </a:spcBef>
              <a:spcAft>
                <a:spcPts val="0"/>
              </a:spcAft>
              <a:buSzPts val="5200"/>
              <a:buChar char="●"/>
              <a:defRPr sz="5200"/>
            </a:lvl7pPr>
            <a:lvl8pPr lvl="7" algn="ctr">
              <a:lnSpc>
                <a:spcPct val="115000"/>
              </a:lnSpc>
              <a:spcBef>
                <a:spcPts val="0"/>
              </a:spcBef>
              <a:spcAft>
                <a:spcPts val="0"/>
              </a:spcAft>
              <a:buSzPts val="5200"/>
              <a:buChar char="○"/>
              <a:defRPr sz="5200"/>
            </a:lvl8pPr>
            <a:lvl9pPr lvl="8" algn="ctr">
              <a:lnSpc>
                <a:spcPct val="115000"/>
              </a:lnSpc>
              <a:spcBef>
                <a:spcPts val="0"/>
              </a:spcBef>
              <a:spcAft>
                <a:spcPts val="0"/>
              </a:spcAft>
              <a:buSzPts val="5200"/>
              <a:buChar char="■"/>
              <a:defRPr sz="5200"/>
            </a:lvl9pPr>
          </a:lstStyle>
          <a:p/>
        </p:txBody>
      </p:sp>
      <p:sp>
        <p:nvSpPr>
          <p:cNvPr id="421" name="Google Shape;421;p5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sz="2800"/>
            </a:lvl1pPr>
            <a:lvl2pPr lvl="1" algn="ctr">
              <a:lnSpc>
                <a:spcPct val="115000"/>
              </a:lnSpc>
              <a:spcBef>
                <a:spcPts val="0"/>
              </a:spcBef>
              <a:spcAft>
                <a:spcPts val="0"/>
              </a:spcAft>
              <a:buSzPts val="2800"/>
              <a:buNone/>
              <a:defRPr sz="2800"/>
            </a:lvl2pPr>
            <a:lvl3pPr lvl="2" algn="ctr">
              <a:lnSpc>
                <a:spcPct val="115000"/>
              </a:lnSpc>
              <a:spcBef>
                <a:spcPts val="0"/>
              </a:spcBef>
              <a:spcAft>
                <a:spcPts val="0"/>
              </a:spcAft>
              <a:buSzPts val="2800"/>
              <a:buNone/>
              <a:defRPr sz="2800"/>
            </a:lvl3pPr>
            <a:lvl4pPr lvl="3" algn="ctr">
              <a:lnSpc>
                <a:spcPct val="115000"/>
              </a:lnSpc>
              <a:spcBef>
                <a:spcPts val="0"/>
              </a:spcBef>
              <a:spcAft>
                <a:spcPts val="0"/>
              </a:spcAft>
              <a:buSzPts val="2800"/>
              <a:buNone/>
              <a:defRPr sz="2800"/>
            </a:lvl4pPr>
            <a:lvl5pPr lvl="4" algn="ctr">
              <a:lnSpc>
                <a:spcPct val="115000"/>
              </a:lnSpc>
              <a:spcBef>
                <a:spcPts val="0"/>
              </a:spcBef>
              <a:spcAft>
                <a:spcPts val="0"/>
              </a:spcAft>
              <a:buSzPts val="2800"/>
              <a:buNone/>
              <a:defRPr sz="2800"/>
            </a:lvl5pPr>
            <a:lvl6pPr lvl="5" algn="ctr">
              <a:lnSpc>
                <a:spcPct val="115000"/>
              </a:lnSpc>
              <a:spcBef>
                <a:spcPts val="0"/>
              </a:spcBef>
              <a:spcAft>
                <a:spcPts val="0"/>
              </a:spcAft>
              <a:buSzPts val="2800"/>
              <a:buNone/>
              <a:defRPr sz="2800"/>
            </a:lvl6pPr>
            <a:lvl7pPr lvl="6" algn="ctr">
              <a:lnSpc>
                <a:spcPct val="115000"/>
              </a:lnSpc>
              <a:spcBef>
                <a:spcPts val="0"/>
              </a:spcBef>
              <a:spcAft>
                <a:spcPts val="0"/>
              </a:spcAft>
              <a:buSzPts val="2800"/>
              <a:buNone/>
              <a:defRPr sz="2800"/>
            </a:lvl7pPr>
            <a:lvl8pPr lvl="7" algn="ctr">
              <a:lnSpc>
                <a:spcPct val="115000"/>
              </a:lnSpc>
              <a:spcBef>
                <a:spcPts val="0"/>
              </a:spcBef>
              <a:spcAft>
                <a:spcPts val="0"/>
              </a:spcAft>
              <a:buSzPts val="2800"/>
              <a:buNone/>
              <a:defRPr sz="2800"/>
            </a:lvl8pPr>
            <a:lvl9pPr lvl="8" algn="ctr">
              <a:lnSpc>
                <a:spcPct val="115000"/>
              </a:lnSpc>
              <a:spcBef>
                <a:spcPts val="0"/>
              </a:spcBef>
              <a:spcAft>
                <a:spcPts val="0"/>
              </a:spcAft>
              <a:buSzPts val="2800"/>
              <a:buNone/>
              <a:defRPr sz="2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1">
  <p:cSld name="BLANK_1">
    <p:spTree>
      <p:nvGrpSpPr>
        <p:cNvPr id="48" name="Shape 48"/>
        <p:cNvGrpSpPr/>
        <p:nvPr/>
      </p:nvGrpSpPr>
      <p:grpSpPr>
        <a:xfrm>
          <a:off x="0" y="0"/>
          <a:ext cx="0" cy="0"/>
          <a:chOff x="0" y="0"/>
          <a:chExt cx="0" cy="0"/>
        </a:xfrm>
      </p:grpSpPr>
      <p:pic>
        <p:nvPicPr>
          <p:cNvPr id="49" name="Google Shape;49;p25"/>
          <p:cNvPicPr preferRelativeResize="0"/>
          <p:nvPr/>
        </p:nvPicPr>
        <p:blipFill rotWithShape="1">
          <a:blip r:embed="rId2">
            <a:alphaModFix/>
          </a:blip>
          <a:srcRect b="36187" l="0" r="0" t="0"/>
          <a:stretch/>
        </p:blipFill>
        <p:spPr>
          <a:xfrm rot="5400000">
            <a:off x="6625213" y="2747762"/>
            <a:ext cx="3529224" cy="1266849"/>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50" name="Google Shape;50;p25"/>
          <p:cNvSpPr/>
          <p:nvPr>
            <p:ph idx="2" type="pic"/>
          </p:nvPr>
        </p:nvSpPr>
        <p:spPr>
          <a:xfrm>
            <a:off x="7757975" y="0"/>
            <a:ext cx="1256100" cy="1286400"/>
          </a:xfrm>
          <a:prstGeom prst="rect">
            <a:avLst/>
          </a:prstGeom>
          <a:noFill/>
          <a:ln>
            <a:noFill/>
          </a:ln>
        </p:spPr>
      </p:sp>
      <p:sp>
        <p:nvSpPr>
          <p:cNvPr id="51" name="Google Shape;51;p25"/>
          <p:cNvSpPr txBox="1"/>
          <p:nvPr>
            <p:ph type="title"/>
          </p:nvPr>
        </p:nvSpPr>
        <p:spPr>
          <a:xfrm>
            <a:off x="284550" y="1291375"/>
            <a:ext cx="7467600" cy="36210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800"/>
              <a:buNone/>
              <a:defRPr sz="48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52" name="Google Shape;52;p2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3" name="Google Shape;53;p25"/>
          <p:cNvGrpSpPr/>
          <p:nvPr/>
        </p:nvGrpSpPr>
        <p:grpSpPr>
          <a:xfrm>
            <a:off x="128875" y="0"/>
            <a:ext cx="8894375" cy="5144700"/>
            <a:chOff x="128875" y="0"/>
            <a:chExt cx="8894375" cy="5144700"/>
          </a:xfrm>
        </p:grpSpPr>
        <p:cxnSp>
          <p:nvCxnSpPr>
            <p:cNvPr id="54" name="Google Shape;54;p25"/>
            <p:cNvCxnSpPr/>
            <p:nvPr/>
          </p:nvCxnSpPr>
          <p:spPr>
            <a:xfrm>
              <a:off x="7752136"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5" name="Google Shape;55;p25"/>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56" name="Google Shape;56;p25"/>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7" name="Google Shape;57;p25"/>
            <p:cNvCxnSpPr/>
            <p:nvPr/>
          </p:nvCxnSpPr>
          <p:spPr>
            <a:xfrm>
              <a:off x="128875" y="1291375"/>
              <a:ext cx="8885400" cy="0"/>
            </a:xfrm>
            <a:prstGeom prst="straightConnector1">
              <a:avLst/>
            </a:prstGeom>
            <a:noFill/>
            <a:ln cap="flat" cmpd="sng" w="9525">
              <a:solidFill>
                <a:schemeClr val="dk2"/>
              </a:solidFill>
              <a:prstDash val="solid"/>
              <a:round/>
              <a:headEnd len="sm" w="sm" type="none"/>
              <a:tailEnd len="sm" w="sm" type="none"/>
            </a:ln>
          </p:spPr>
        </p:cxnSp>
      </p:grpSp>
      <p:sp>
        <p:nvSpPr>
          <p:cNvPr id="58" name="Google Shape;58;p25"/>
          <p:cNvSpPr txBox="1"/>
          <p:nvPr>
            <p:ph idx="1" type="subTitle"/>
          </p:nvPr>
        </p:nvSpPr>
        <p:spPr>
          <a:xfrm>
            <a:off x="128875" y="-450"/>
            <a:ext cx="33579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22" name="Shape 422"/>
        <p:cNvGrpSpPr/>
        <p:nvPr/>
      </p:nvGrpSpPr>
      <p:grpSpPr>
        <a:xfrm>
          <a:off x="0" y="0"/>
          <a:ext cx="0" cy="0"/>
          <a:chOff x="0" y="0"/>
          <a:chExt cx="0" cy="0"/>
        </a:xfrm>
      </p:grpSpPr>
      <p:sp>
        <p:nvSpPr>
          <p:cNvPr id="423" name="Google Shape;423;p5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SzPts val="3600"/>
              <a:buChar char="●"/>
              <a:defRPr sz="3600"/>
            </a:lvl1pPr>
            <a:lvl2pPr lvl="1" algn="ctr">
              <a:lnSpc>
                <a:spcPct val="115000"/>
              </a:lnSpc>
              <a:spcBef>
                <a:spcPts val="0"/>
              </a:spcBef>
              <a:spcAft>
                <a:spcPts val="0"/>
              </a:spcAft>
              <a:buSzPts val="3600"/>
              <a:buChar char="○"/>
              <a:defRPr sz="3600"/>
            </a:lvl2pPr>
            <a:lvl3pPr lvl="2" algn="ctr">
              <a:lnSpc>
                <a:spcPct val="115000"/>
              </a:lnSpc>
              <a:spcBef>
                <a:spcPts val="0"/>
              </a:spcBef>
              <a:spcAft>
                <a:spcPts val="0"/>
              </a:spcAft>
              <a:buSzPts val="3600"/>
              <a:buChar char="■"/>
              <a:defRPr sz="3600"/>
            </a:lvl3pPr>
            <a:lvl4pPr lvl="3" algn="ctr">
              <a:lnSpc>
                <a:spcPct val="115000"/>
              </a:lnSpc>
              <a:spcBef>
                <a:spcPts val="0"/>
              </a:spcBef>
              <a:spcAft>
                <a:spcPts val="0"/>
              </a:spcAft>
              <a:buSzPts val="3600"/>
              <a:buChar char="●"/>
              <a:defRPr sz="3600"/>
            </a:lvl4pPr>
            <a:lvl5pPr lvl="4" algn="ctr">
              <a:lnSpc>
                <a:spcPct val="115000"/>
              </a:lnSpc>
              <a:spcBef>
                <a:spcPts val="0"/>
              </a:spcBef>
              <a:spcAft>
                <a:spcPts val="0"/>
              </a:spcAft>
              <a:buSzPts val="3600"/>
              <a:buChar char="○"/>
              <a:defRPr sz="3600"/>
            </a:lvl5pPr>
            <a:lvl6pPr lvl="5" algn="ctr">
              <a:lnSpc>
                <a:spcPct val="115000"/>
              </a:lnSpc>
              <a:spcBef>
                <a:spcPts val="0"/>
              </a:spcBef>
              <a:spcAft>
                <a:spcPts val="0"/>
              </a:spcAft>
              <a:buSzPts val="3600"/>
              <a:buChar char="■"/>
              <a:defRPr sz="3600"/>
            </a:lvl6pPr>
            <a:lvl7pPr lvl="6" algn="ctr">
              <a:lnSpc>
                <a:spcPct val="115000"/>
              </a:lnSpc>
              <a:spcBef>
                <a:spcPts val="0"/>
              </a:spcBef>
              <a:spcAft>
                <a:spcPts val="0"/>
              </a:spcAft>
              <a:buSzPts val="3600"/>
              <a:buChar char="●"/>
              <a:defRPr sz="3600"/>
            </a:lvl7pPr>
            <a:lvl8pPr lvl="7" algn="ctr">
              <a:lnSpc>
                <a:spcPct val="115000"/>
              </a:lnSpc>
              <a:spcBef>
                <a:spcPts val="0"/>
              </a:spcBef>
              <a:spcAft>
                <a:spcPts val="0"/>
              </a:spcAft>
              <a:buSzPts val="3600"/>
              <a:buChar char="○"/>
              <a:defRPr sz="3600"/>
            </a:lvl8pPr>
            <a:lvl9pPr lvl="8" algn="ctr">
              <a:lnSpc>
                <a:spcPct val="115000"/>
              </a:lnSpc>
              <a:spcBef>
                <a:spcPts val="0"/>
              </a:spcBef>
              <a:spcAft>
                <a:spcPts val="0"/>
              </a:spcAft>
              <a:buSzPts val="3600"/>
              <a:buChar char="■"/>
              <a:defRPr sz="36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424" name="Shape 424"/>
        <p:cNvGrpSpPr/>
        <p:nvPr/>
      </p:nvGrpSpPr>
      <p:grpSpPr>
        <a:xfrm>
          <a:off x="0" y="0"/>
          <a:ext cx="0" cy="0"/>
          <a:chOff x="0" y="0"/>
          <a:chExt cx="0" cy="0"/>
        </a:xfrm>
      </p:grpSpPr>
      <p:sp>
        <p:nvSpPr>
          <p:cNvPr id="425" name="Google Shape;425;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26" name="Google Shape;426;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427" name="Shape 427"/>
        <p:cNvGrpSpPr/>
        <p:nvPr/>
      </p:nvGrpSpPr>
      <p:grpSpPr>
        <a:xfrm>
          <a:off x="0" y="0"/>
          <a:ext cx="0" cy="0"/>
          <a:chOff x="0" y="0"/>
          <a:chExt cx="0" cy="0"/>
        </a:xfrm>
      </p:grpSpPr>
      <p:sp>
        <p:nvSpPr>
          <p:cNvPr id="428" name="Google Shape;428;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29" name="Google Shape;429;p5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0" name="Google Shape;430;p5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1" name="Shape 431"/>
        <p:cNvGrpSpPr/>
        <p:nvPr/>
      </p:nvGrpSpPr>
      <p:grpSpPr>
        <a:xfrm>
          <a:off x="0" y="0"/>
          <a:ext cx="0" cy="0"/>
          <a:chOff x="0" y="0"/>
          <a:chExt cx="0" cy="0"/>
        </a:xfrm>
      </p:grpSpPr>
      <p:sp>
        <p:nvSpPr>
          <p:cNvPr id="432" name="Google Shape;432;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433" name="Shape 433"/>
        <p:cNvGrpSpPr/>
        <p:nvPr/>
      </p:nvGrpSpPr>
      <p:grpSpPr>
        <a:xfrm>
          <a:off x="0" y="0"/>
          <a:ext cx="0" cy="0"/>
          <a:chOff x="0" y="0"/>
          <a:chExt cx="0" cy="0"/>
        </a:xfrm>
      </p:grpSpPr>
      <p:sp>
        <p:nvSpPr>
          <p:cNvPr id="434" name="Google Shape;434;p5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SzPts val="2400"/>
              <a:buChar char="●"/>
              <a:defRPr/>
            </a:lvl1pPr>
            <a:lvl2pPr lvl="1" algn="l">
              <a:lnSpc>
                <a:spcPct val="115000"/>
              </a:lnSpc>
              <a:spcBef>
                <a:spcPts val="0"/>
              </a:spcBef>
              <a:spcAft>
                <a:spcPts val="0"/>
              </a:spcAft>
              <a:buSzPts val="2400"/>
              <a:buChar char="○"/>
              <a:defRPr sz="2400"/>
            </a:lvl2pPr>
            <a:lvl3pPr lvl="2" algn="l">
              <a:lnSpc>
                <a:spcPct val="115000"/>
              </a:lnSpc>
              <a:spcBef>
                <a:spcPts val="0"/>
              </a:spcBef>
              <a:spcAft>
                <a:spcPts val="0"/>
              </a:spcAft>
              <a:buSzPts val="2400"/>
              <a:buChar char="■"/>
              <a:defRPr sz="2400"/>
            </a:lvl3pPr>
            <a:lvl4pPr lvl="3" algn="l">
              <a:lnSpc>
                <a:spcPct val="115000"/>
              </a:lnSpc>
              <a:spcBef>
                <a:spcPts val="0"/>
              </a:spcBef>
              <a:spcAft>
                <a:spcPts val="0"/>
              </a:spcAft>
              <a:buSzPts val="2400"/>
              <a:buChar char="●"/>
              <a:defRPr sz="2400"/>
            </a:lvl4pPr>
            <a:lvl5pPr lvl="4" algn="l">
              <a:lnSpc>
                <a:spcPct val="115000"/>
              </a:lnSpc>
              <a:spcBef>
                <a:spcPts val="0"/>
              </a:spcBef>
              <a:spcAft>
                <a:spcPts val="0"/>
              </a:spcAft>
              <a:buSzPts val="2400"/>
              <a:buChar char="○"/>
              <a:defRPr sz="2400"/>
            </a:lvl5pPr>
            <a:lvl6pPr lvl="5" algn="l">
              <a:lnSpc>
                <a:spcPct val="115000"/>
              </a:lnSpc>
              <a:spcBef>
                <a:spcPts val="0"/>
              </a:spcBef>
              <a:spcAft>
                <a:spcPts val="0"/>
              </a:spcAft>
              <a:buSzPts val="2400"/>
              <a:buChar char="■"/>
              <a:defRPr sz="2400"/>
            </a:lvl6pPr>
            <a:lvl7pPr lvl="6" algn="l">
              <a:lnSpc>
                <a:spcPct val="115000"/>
              </a:lnSpc>
              <a:spcBef>
                <a:spcPts val="0"/>
              </a:spcBef>
              <a:spcAft>
                <a:spcPts val="0"/>
              </a:spcAft>
              <a:buSzPts val="2400"/>
              <a:buChar char="●"/>
              <a:defRPr sz="2400"/>
            </a:lvl7pPr>
            <a:lvl8pPr lvl="7" algn="l">
              <a:lnSpc>
                <a:spcPct val="115000"/>
              </a:lnSpc>
              <a:spcBef>
                <a:spcPts val="0"/>
              </a:spcBef>
              <a:spcAft>
                <a:spcPts val="0"/>
              </a:spcAft>
              <a:buSzPts val="2400"/>
              <a:buChar char="○"/>
              <a:defRPr sz="2400"/>
            </a:lvl8pPr>
            <a:lvl9pPr lvl="8" algn="l">
              <a:lnSpc>
                <a:spcPct val="115000"/>
              </a:lnSpc>
              <a:spcBef>
                <a:spcPts val="0"/>
              </a:spcBef>
              <a:spcAft>
                <a:spcPts val="0"/>
              </a:spcAft>
              <a:buSzPts val="2400"/>
              <a:buChar char="■"/>
              <a:defRPr sz="2400"/>
            </a:lvl9pPr>
          </a:lstStyle>
          <a:p/>
        </p:txBody>
      </p:sp>
      <p:sp>
        <p:nvSpPr>
          <p:cNvPr id="435" name="Google Shape;435;p5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436" name="Shape 436"/>
        <p:cNvGrpSpPr/>
        <p:nvPr/>
      </p:nvGrpSpPr>
      <p:grpSpPr>
        <a:xfrm>
          <a:off x="0" y="0"/>
          <a:ext cx="0" cy="0"/>
          <a:chOff x="0" y="0"/>
          <a:chExt cx="0" cy="0"/>
        </a:xfrm>
      </p:grpSpPr>
      <p:sp>
        <p:nvSpPr>
          <p:cNvPr id="437" name="Google Shape;437;p5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800"/>
              <a:buChar char="●"/>
              <a:defRPr sz="4800"/>
            </a:lvl1pPr>
            <a:lvl2pPr lvl="1" algn="l">
              <a:lnSpc>
                <a:spcPct val="115000"/>
              </a:lnSpc>
              <a:spcBef>
                <a:spcPts val="0"/>
              </a:spcBef>
              <a:spcAft>
                <a:spcPts val="0"/>
              </a:spcAft>
              <a:buSzPts val="4800"/>
              <a:buChar char="○"/>
              <a:defRPr sz="4800"/>
            </a:lvl2pPr>
            <a:lvl3pPr lvl="2" algn="l">
              <a:lnSpc>
                <a:spcPct val="115000"/>
              </a:lnSpc>
              <a:spcBef>
                <a:spcPts val="0"/>
              </a:spcBef>
              <a:spcAft>
                <a:spcPts val="0"/>
              </a:spcAft>
              <a:buSzPts val="4800"/>
              <a:buChar char="■"/>
              <a:defRPr sz="4800"/>
            </a:lvl3pPr>
            <a:lvl4pPr lvl="3" algn="l">
              <a:lnSpc>
                <a:spcPct val="115000"/>
              </a:lnSpc>
              <a:spcBef>
                <a:spcPts val="0"/>
              </a:spcBef>
              <a:spcAft>
                <a:spcPts val="0"/>
              </a:spcAft>
              <a:buSzPts val="4800"/>
              <a:buChar char="●"/>
              <a:defRPr sz="4800"/>
            </a:lvl4pPr>
            <a:lvl5pPr lvl="4" algn="l">
              <a:lnSpc>
                <a:spcPct val="115000"/>
              </a:lnSpc>
              <a:spcBef>
                <a:spcPts val="0"/>
              </a:spcBef>
              <a:spcAft>
                <a:spcPts val="0"/>
              </a:spcAft>
              <a:buSzPts val="4800"/>
              <a:buChar char="○"/>
              <a:defRPr sz="4800"/>
            </a:lvl5pPr>
            <a:lvl6pPr lvl="5" algn="l">
              <a:lnSpc>
                <a:spcPct val="115000"/>
              </a:lnSpc>
              <a:spcBef>
                <a:spcPts val="0"/>
              </a:spcBef>
              <a:spcAft>
                <a:spcPts val="0"/>
              </a:spcAft>
              <a:buSzPts val="4800"/>
              <a:buChar char="■"/>
              <a:defRPr sz="4800"/>
            </a:lvl6pPr>
            <a:lvl7pPr lvl="6" algn="l">
              <a:lnSpc>
                <a:spcPct val="115000"/>
              </a:lnSpc>
              <a:spcBef>
                <a:spcPts val="0"/>
              </a:spcBef>
              <a:spcAft>
                <a:spcPts val="0"/>
              </a:spcAft>
              <a:buSzPts val="4800"/>
              <a:buChar char="●"/>
              <a:defRPr sz="4800"/>
            </a:lvl7pPr>
            <a:lvl8pPr lvl="7" algn="l">
              <a:lnSpc>
                <a:spcPct val="115000"/>
              </a:lnSpc>
              <a:spcBef>
                <a:spcPts val="0"/>
              </a:spcBef>
              <a:spcAft>
                <a:spcPts val="0"/>
              </a:spcAft>
              <a:buSzPts val="4800"/>
              <a:buChar char="○"/>
              <a:defRPr sz="4800"/>
            </a:lvl8pPr>
            <a:lvl9pPr lvl="8" algn="l">
              <a:lnSpc>
                <a:spcPct val="115000"/>
              </a:lnSpc>
              <a:spcBef>
                <a:spcPts val="0"/>
              </a:spcBef>
              <a:spcAft>
                <a:spcPts val="0"/>
              </a:spcAft>
              <a:buSzPts val="4800"/>
              <a:buChar char="■"/>
              <a:defRPr sz="4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438" name="Shape 438"/>
        <p:cNvGrpSpPr/>
        <p:nvPr/>
      </p:nvGrpSpPr>
      <p:grpSpPr>
        <a:xfrm>
          <a:off x="0" y="0"/>
          <a:ext cx="0" cy="0"/>
          <a:chOff x="0" y="0"/>
          <a:chExt cx="0" cy="0"/>
        </a:xfrm>
      </p:grpSpPr>
      <p:sp>
        <p:nvSpPr>
          <p:cNvPr id="439" name="Google Shape;439;p5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4200"/>
              <a:buChar char="●"/>
              <a:defRPr sz="4200"/>
            </a:lvl1pPr>
            <a:lvl2pPr lvl="1" algn="ctr">
              <a:lnSpc>
                <a:spcPct val="115000"/>
              </a:lnSpc>
              <a:spcBef>
                <a:spcPts val="0"/>
              </a:spcBef>
              <a:spcAft>
                <a:spcPts val="0"/>
              </a:spcAft>
              <a:buSzPts val="4200"/>
              <a:buChar char="○"/>
              <a:defRPr sz="4200"/>
            </a:lvl2pPr>
            <a:lvl3pPr lvl="2" algn="ctr">
              <a:lnSpc>
                <a:spcPct val="115000"/>
              </a:lnSpc>
              <a:spcBef>
                <a:spcPts val="0"/>
              </a:spcBef>
              <a:spcAft>
                <a:spcPts val="0"/>
              </a:spcAft>
              <a:buSzPts val="4200"/>
              <a:buChar char="■"/>
              <a:defRPr sz="4200"/>
            </a:lvl3pPr>
            <a:lvl4pPr lvl="3" algn="ctr">
              <a:lnSpc>
                <a:spcPct val="115000"/>
              </a:lnSpc>
              <a:spcBef>
                <a:spcPts val="0"/>
              </a:spcBef>
              <a:spcAft>
                <a:spcPts val="0"/>
              </a:spcAft>
              <a:buSzPts val="4200"/>
              <a:buChar char="●"/>
              <a:defRPr sz="4200"/>
            </a:lvl4pPr>
            <a:lvl5pPr lvl="4" algn="ctr">
              <a:lnSpc>
                <a:spcPct val="115000"/>
              </a:lnSpc>
              <a:spcBef>
                <a:spcPts val="0"/>
              </a:spcBef>
              <a:spcAft>
                <a:spcPts val="0"/>
              </a:spcAft>
              <a:buSzPts val="4200"/>
              <a:buChar char="○"/>
              <a:defRPr sz="4200"/>
            </a:lvl5pPr>
            <a:lvl6pPr lvl="5" algn="ctr">
              <a:lnSpc>
                <a:spcPct val="115000"/>
              </a:lnSpc>
              <a:spcBef>
                <a:spcPts val="0"/>
              </a:spcBef>
              <a:spcAft>
                <a:spcPts val="0"/>
              </a:spcAft>
              <a:buSzPts val="4200"/>
              <a:buChar char="■"/>
              <a:defRPr sz="4200"/>
            </a:lvl6pPr>
            <a:lvl7pPr lvl="6" algn="ctr">
              <a:lnSpc>
                <a:spcPct val="115000"/>
              </a:lnSpc>
              <a:spcBef>
                <a:spcPts val="0"/>
              </a:spcBef>
              <a:spcAft>
                <a:spcPts val="0"/>
              </a:spcAft>
              <a:buSzPts val="4200"/>
              <a:buChar char="●"/>
              <a:defRPr sz="4200"/>
            </a:lvl7pPr>
            <a:lvl8pPr lvl="7" algn="ctr">
              <a:lnSpc>
                <a:spcPct val="115000"/>
              </a:lnSpc>
              <a:spcBef>
                <a:spcPts val="0"/>
              </a:spcBef>
              <a:spcAft>
                <a:spcPts val="0"/>
              </a:spcAft>
              <a:buSzPts val="4200"/>
              <a:buChar char="○"/>
              <a:defRPr sz="4200"/>
            </a:lvl8pPr>
            <a:lvl9pPr lvl="8" algn="ctr">
              <a:lnSpc>
                <a:spcPct val="115000"/>
              </a:lnSpc>
              <a:spcBef>
                <a:spcPts val="0"/>
              </a:spcBef>
              <a:spcAft>
                <a:spcPts val="0"/>
              </a:spcAft>
              <a:buSzPts val="4200"/>
              <a:buChar char="■"/>
              <a:defRPr sz="4200"/>
            </a:lvl9pPr>
          </a:lstStyle>
          <a:p/>
        </p:txBody>
      </p:sp>
      <p:sp>
        <p:nvSpPr>
          <p:cNvPr id="440" name="Google Shape;440;p5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100"/>
              <a:buNone/>
              <a:defRPr sz="2100"/>
            </a:lvl1pPr>
            <a:lvl2pPr lvl="1" algn="ctr">
              <a:lnSpc>
                <a:spcPct val="115000"/>
              </a:lnSpc>
              <a:spcBef>
                <a:spcPts val="0"/>
              </a:spcBef>
              <a:spcAft>
                <a:spcPts val="0"/>
              </a:spcAft>
              <a:buSzPts val="2100"/>
              <a:buNone/>
              <a:defRPr sz="2100"/>
            </a:lvl2pPr>
            <a:lvl3pPr lvl="2" algn="ctr">
              <a:lnSpc>
                <a:spcPct val="115000"/>
              </a:lnSpc>
              <a:spcBef>
                <a:spcPts val="0"/>
              </a:spcBef>
              <a:spcAft>
                <a:spcPts val="0"/>
              </a:spcAft>
              <a:buSzPts val="2100"/>
              <a:buNone/>
              <a:defRPr sz="2100"/>
            </a:lvl3pPr>
            <a:lvl4pPr lvl="3" algn="ctr">
              <a:lnSpc>
                <a:spcPct val="115000"/>
              </a:lnSpc>
              <a:spcBef>
                <a:spcPts val="0"/>
              </a:spcBef>
              <a:spcAft>
                <a:spcPts val="0"/>
              </a:spcAft>
              <a:buSzPts val="2100"/>
              <a:buNone/>
              <a:defRPr sz="2100"/>
            </a:lvl4pPr>
            <a:lvl5pPr lvl="4" algn="ctr">
              <a:lnSpc>
                <a:spcPct val="115000"/>
              </a:lnSpc>
              <a:spcBef>
                <a:spcPts val="0"/>
              </a:spcBef>
              <a:spcAft>
                <a:spcPts val="0"/>
              </a:spcAft>
              <a:buSzPts val="2100"/>
              <a:buNone/>
              <a:defRPr sz="2100"/>
            </a:lvl5pPr>
            <a:lvl6pPr lvl="5" algn="ctr">
              <a:lnSpc>
                <a:spcPct val="115000"/>
              </a:lnSpc>
              <a:spcBef>
                <a:spcPts val="0"/>
              </a:spcBef>
              <a:spcAft>
                <a:spcPts val="0"/>
              </a:spcAft>
              <a:buSzPts val="2100"/>
              <a:buNone/>
              <a:defRPr sz="2100"/>
            </a:lvl6pPr>
            <a:lvl7pPr lvl="6" algn="ctr">
              <a:lnSpc>
                <a:spcPct val="115000"/>
              </a:lnSpc>
              <a:spcBef>
                <a:spcPts val="0"/>
              </a:spcBef>
              <a:spcAft>
                <a:spcPts val="0"/>
              </a:spcAft>
              <a:buSzPts val="2100"/>
              <a:buNone/>
              <a:defRPr sz="2100"/>
            </a:lvl7pPr>
            <a:lvl8pPr lvl="7" algn="ctr">
              <a:lnSpc>
                <a:spcPct val="115000"/>
              </a:lnSpc>
              <a:spcBef>
                <a:spcPts val="0"/>
              </a:spcBef>
              <a:spcAft>
                <a:spcPts val="0"/>
              </a:spcAft>
              <a:buSzPts val="2100"/>
              <a:buNone/>
              <a:defRPr sz="2100"/>
            </a:lvl8pPr>
            <a:lvl9pPr lvl="8" algn="ctr">
              <a:lnSpc>
                <a:spcPct val="115000"/>
              </a:lnSpc>
              <a:spcBef>
                <a:spcPts val="0"/>
              </a:spcBef>
              <a:spcAft>
                <a:spcPts val="0"/>
              </a:spcAft>
              <a:buSzPts val="2100"/>
              <a:buNone/>
              <a:defRPr sz="2100"/>
            </a:lvl9pPr>
          </a:lstStyle>
          <a:p/>
        </p:txBody>
      </p:sp>
      <p:sp>
        <p:nvSpPr>
          <p:cNvPr id="441" name="Google Shape;441;p5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42" name="Shape 442"/>
        <p:cNvGrpSpPr/>
        <p:nvPr/>
      </p:nvGrpSpPr>
      <p:grpSpPr>
        <a:xfrm>
          <a:off x="0" y="0"/>
          <a:ext cx="0" cy="0"/>
          <a:chOff x="0" y="0"/>
          <a:chExt cx="0" cy="0"/>
        </a:xfrm>
      </p:grpSpPr>
      <p:sp>
        <p:nvSpPr>
          <p:cNvPr id="443" name="Google Shape;443;p5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15000"/>
              </a:lnSpc>
              <a:spcBef>
                <a:spcPts val="0"/>
              </a:spcBef>
              <a:spcAft>
                <a:spcPts val="0"/>
              </a:spcAft>
              <a:buSzPts val="1000"/>
              <a:buNone/>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444" name="Shape 444"/>
        <p:cNvGrpSpPr/>
        <p:nvPr/>
      </p:nvGrpSpPr>
      <p:grpSpPr>
        <a:xfrm>
          <a:off x="0" y="0"/>
          <a:ext cx="0" cy="0"/>
          <a:chOff x="0" y="0"/>
          <a:chExt cx="0" cy="0"/>
        </a:xfrm>
      </p:grpSpPr>
      <p:sp>
        <p:nvSpPr>
          <p:cNvPr id="445" name="Google Shape;445;p60"/>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12000"/>
              <a:buChar char="●"/>
              <a:defRPr sz="12000"/>
            </a:lvl1pPr>
            <a:lvl2pPr lvl="1" algn="ctr">
              <a:lnSpc>
                <a:spcPct val="115000"/>
              </a:lnSpc>
              <a:spcBef>
                <a:spcPts val="0"/>
              </a:spcBef>
              <a:spcAft>
                <a:spcPts val="0"/>
              </a:spcAft>
              <a:buSzPts val="12000"/>
              <a:buChar char="○"/>
              <a:defRPr sz="12000"/>
            </a:lvl2pPr>
            <a:lvl3pPr lvl="2" algn="ctr">
              <a:lnSpc>
                <a:spcPct val="115000"/>
              </a:lnSpc>
              <a:spcBef>
                <a:spcPts val="0"/>
              </a:spcBef>
              <a:spcAft>
                <a:spcPts val="0"/>
              </a:spcAft>
              <a:buSzPts val="12000"/>
              <a:buChar char="■"/>
              <a:defRPr sz="12000"/>
            </a:lvl3pPr>
            <a:lvl4pPr lvl="3" algn="ctr">
              <a:lnSpc>
                <a:spcPct val="115000"/>
              </a:lnSpc>
              <a:spcBef>
                <a:spcPts val="0"/>
              </a:spcBef>
              <a:spcAft>
                <a:spcPts val="0"/>
              </a:spcAft>
              <a:buSzPts val="12000"/>
              <a:buChar char="●"/>
              <a:defRPr sz="12000"/>
            </a:lvl4pPr>
            <a:lvl5pPr lvl="4" algn="ctr">
              <a:lnSpc>
                <a:spcPct val="115000"/>
              </a:lnSpc>
              <a:spcBef>
                <a:spcPts val="0"/>
              </a:spcBef>
              <a:spcAft>
                <a:spcPts val="0"/>
              </a:spcAft>
              <a:buSzPts val="12000"/>
              <a:buChar char="○"/>
              <a:defRPr sz="12000"/>
            </a:lvl5pPr>
            <a:lvl6pPr lvl="5" algn="ctr">
              <a:lnSpc>
                <a:spcPct val="115000"/>
              </a:lnSpc>
              <a:spcBef>
                <a:spcPts val="0"/>
              </a:spcBef>
              <a:spcAft>
                <a:spcPts val="0"/>
              </a:spcAft>
              <a:buSzPts val="12000"/>
              <a:buChar char="■"/>
              <a:defRPr sz="12000"/>
            </a:lvl6pPr>
            <a:lvl7pPr lvl="6" algn="ctr">
              <a:lnSpc>
                <a:spcPct val="115000"/>
              </a:lnSpc>
              <a:spcBef>
                <a:spcPts val="0"/>
              </a:spcBef>
              <a:spcAft>
                <a:spcPts val="0"/>
              </a:spcAft>
              <a:buSzPts val="12000"/>
              <a:buChar char="●"/>
              <a:defRPr sz="12000"/>
            </a:lvl7pPr>
            <a:lvl8pPr lvl="7" algn="ctr">
              <a:lnSpc>
                <a:spcPct val="115000"/>
              </a:lnSpc>
              <a:spcBef>
                <a:spcPts val="0"/>
              </a:spcBef>
              <a:spcAft>
                <a:spcPts val="0"/>
              </a:spcAft>
              <a:buSzPts val="12000"/>
              <a:buChar char="○"/>
              <a:defRPr sz="12000"/>
            </a:lvl8pPr>
            <a:lvl9pPr lvl="8" algn="ctr">
              <a:lnSpc>
                <a:spcPct val="115000"/>
              </a:lnSpc>
              <a:spcBef>
                <a:spcPts val="0"/>
              </a:spcBef>
              <a:spcAft>
                <a:spcPts val="0"/>
              </a:spcAft>
              <a:buSzPts val="12000"/>
              <a:buChar char="■"/>
              <a:defRPr sz="12000"/>
            </a:lvl9pPr>
          </a:lstStyle>
          <a:p/>
        </p:txBody>
      </p:sp>
      <p:sp>
        <p:nvSpPr>
          <p:cNvPr id="446" name="Google Shape;446;p6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292100" lvl="0" marL="457200" algn="ctr">
              <a:lnSpc>
                <a:spcPct val="115000"/>
              </a:lnSpc>
              <a:spcBef>
                <a:spcPts val="0"/>
              </a:spcBef>
              <a:spcAft>
                <a:spcPts val="0"/>
              </a:spcAft>
              <a:buSzPts val="1000"/>
              <a:buChar char="●"/>
              <a:defRPr/>
            </a:lvl1pPr>
            <a:lvl2pPr indent="-292100" lvl="1" marL="914400" algn="ctr">
              <a:lnSpc>
                <a:spcPct val="115000"/>
              </a:lnSpc>
              <a:spcBef>
                <a:spcPts val="0"/>
              </a:spcBef>
              <a:spcAft>
                <a:spcPts val="0"/>
              </a:spcAft>
              <a:buSzPts val="1000"/>
              <a:buChar char="○"/>
              <a:defRPr/>
            </a:lvl2pPr>
            <a:lvl3pPr indent="-292100" lvl="2" marL="1371600" algn="ctr">
              <a:lnSpc>
                <a:spcPct val="115000"/>
              </a:lnSpc>
              <a:spcBef>
                <a:spcPts val="0"/>
              </a:spcBef>
              <a:spcAft>
                <a:spcPts val="0"/>
              </a:spcAft>
              <a:buSzPts val="1000"/>
              <a:buChar char="■"/>
              <a:defRPr/>
            </a:lvl3pPr>
            <a:lvl4pPr indent="-292100" lvl="3" marL="1828800" algn="ctr">
              <a:lnSpc>
                <a:spcPct val="115000"/>
              </a:lnSpc>
              <a:spcBef>
                <a:spcPts val="0"/>
              </a:spcBef>
              <a:spcAft>
                <a:spcPts val="0"/>
              </a:spcAft>
              <a:buSzPts val="1000"/>
              <a:buChar char="●"/>
              <a:defRPr/>
            </a:lvl4pPr>
            <a:lvl5pPr indent="-292100" lvl="4" marL="2286000" algn="ctr">
              <a:lnSpc>
                <a:spcPct val="115000"/>
              </a:lnSpc>
              <a:spcBef>
                <a:spcPts val="0"/>
              </a:spcBef>
              <a:spcAft>
                <a:spcPts val="0"/>
              </a:spcAft>
              <a:buSzPts val="1000"/>
              <a:buChar char="○"/>
              <a:defRPr/>
            </a:lvl5pPr>
            <a:lvl6pPr indent="-292100" lvl="5" marL="2743200" algn="ctr">
              <a:lnSpc>
                <a:spcPct val="115000"/>
              </a:lnSpc>
              <a:spcBef>
                <a:spcPts val="0"/>
              </a:spcBef>
              <a:spcAft>
                <a:spcPts val="0"/>
              </a:spcAft>
              <a:buSzPts val="1000"/>
              <a:buChar char="■"/>
              <a:defRPr/>
            </a:lvl6pPr>
            <a:lvl7pPr indent="-292100" lvl="6" marL="3200400" algn="ctr">
              <a:lnSpc>
                <a:spcPct val="115000"/>
              </a:lnSpc>
              <a:spcBef>
                <a:spcPts val="0"/>
              </a:spcBef>
              <a:spcAft>
                <a:spcPts val="0"/>
              </a:spcAft>
              <a:buSzPts val="1000"/>
              <a:buChar char="●"/>
              <a:defRPr/>
            </a:lvl7pPr>
            <a:lvl8pPr indent="-292100" lvl="7" marL="3657600" algn="ctr">
              <a:lnSpc>
                <a:spcPct val="115000"/>
              </a:lnSpc>
              <a:spcBef>
                <a:spcPts val="0"/>
              </a:spcBef>
              <a:spcAft>
                <a:spcPts val="0"/>
              </a:spcAft>
              <a:buSzPts val="1000"/>
              <a:buChar char="○"/>
              <a:defRPr/>
            </a:lvl8pPr>
            <a:lvl9pPr indent="-292100" lvl="8" marL="4114800" algn="ctr">
              <a:lnSpc>
                <a:spcPct val="115000"/>
              </a:lnSpc>
              <a:spcBef>
                <a:spcPts val="0"/>
              </a:spcBef>
              <a:spcAft>
                <a:spcPts val="0"/>
              </a:spcAft>
              <a:buSzPts val="10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47" name="Shape 44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CUSTOM_14">
    <p:spTree>
      <p:nvGrpSpPr>
        <p:cNvPr id="59" name="Shape 59"/>
        <p:cNvGrpSpPr/>
        <p:nvPr/>
      </p:nvGrpSpPr>
      <p:grpSpPr>
        <a:xfrm>
          <a:off x="0" y="0"/>
          <a:ext cx="0" cy="0"/>
          <a:chOff x="0" y="0"/>
          <a:chExt cx="0" cy="0"/>
        </a:xfrm>
      </p:grpSpPr>
      <p:sp>
        <p:nvSpPr>
          <p:cNvPr id="60" name="Google Shape;60;p2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26"/>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62" name="Google Shape;62;p26"/>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63" name="Google Shape;63;p26"/>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48" name="Shape 448"/>
        <p:cNvGrpSpPr/>
        <p:nvPr/>
      </p:nvGrpSpPr>
      <p:grpSpPr>
        <a:xfrm>
          <a:off x="0" y="0"/>
          <a:ext cx="0" cy="0"/>
          <a:chOff x="0" y="0"/>
          <a:chExt cx="0" cy="0"/>
        </a:xfrm>
      </p:grpSpPr>
      <p:sp>
        <p:nvSpPr>
          <p:cNvPr id="449" name="Google Shape;449;p62"/>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200"/>
              <a:buNone/>
              <a:defRPr sz="42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50" name="Google Shape;450;p62"/>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1" name="Google Shape;451;p62"/>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2" name="Google Shape;452;p62"/>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3" name="Google Shape;453;p62"/>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4" name="Google Shape;454;p62"/>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5" name="Google Shape;455;p62"/>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456" name="Shape 456"/>
        <p:cNvGrpSpPr/>
        <p:nvPr/>
      </p:nvGrpSpPr>
      <p:grpSpPr>
        <a:xfrm>
          <a:off x="0" y="0"/>
          <a:ext cx="0" cy="0"/>
          <a:chOff x="0" y="0"/>
          <a:chExt cx="0" cy="0"/>
        </a:xfrm>
      </p:grpSpPr>
      <p:sp>
        <p:nvSpPr>
          <p:cNvPr id="457" name="Google Shape;457;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58" name="Google Shape;458;p63"/>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459" name="Google Shape;459;p63"/>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460" name="Shape 460"/>
        <p:cNvGrpSpPr/>
        <p:nvPr/>
      </p:nvGrpSpPr>
      <p:grpSpPr>
        <a:xfrm>
          <a:off x="0" y="0"/>
          <a:ext cx="0" cy="0"/>
          <a:chOff x="0" y="0"/>
          <a:chExt cx="0" cy="0"/>
        </a:xfrm>
      </p:grpSpPr>
      <p:sp>
        <p:nvSpPr>
          <p:cNvPr id="461" name="Google Shape;461;p64"/>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462" name="Google Shape;462;p64"/>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463" name="Google Shape;463;p64"/>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64" name="Google Shape;464;p64"/>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65" name="Google Shape;465;p64"/>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466" name="Shape 466"/>
        <p:cNvGrpSpPr/>
        <p:nvPr/>
      </p:nvGrpSpPr>
      <p:grpSpPr>
        <a:xfrm>
          <a:off x="0" y="0"/>
          <a:ext cx="0" cy="0"/>
          <a:chOff x="0" y="0"/>
          <a:chExt cx="0" cy="0"/>
        </a:xfrm>
      </p:grpSpPr>
      <p:sp>
        <p:nvSpPr>
          <p:cNvPr id="467" name="Google Shape;467;p65"/>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468" name="Google Shape;468;p65"/>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69" name="Google Shape;469;p65"/>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470" name="Google Shape;470;p65"/>
          <p:cNvSpPr txBox="1"/>
          <p:nvPr>
            <p:ph idx="3"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71" name="Google Shape;471;p65"/>
          <p:cNvSpPr txBox="1"/>
          <p:nvPr>
            <p:ph idx="4"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72" name="Google Shape;472;p65"/>
          <p:cNvSpPr txBox="1"/>
          <p:nvPr>
            <p:ph idx="5"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73" name="Google Shape;473;p65"/>
          <p:cNvSpPr txBox="1"/>
          <p:nvPr>
            <p:ph idx="6"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74" name="Shape 474"/>
        <p:cNvGrpSpPr/>
        <p:nvPr/>
      </p:nvGrpSpPr>
      <p:grpSpPr>
        <a:xfrm>
          <a:off x="0" y="0"/>
          <a:ext cx="0" cy="0"/>
          <a:chOff x="0" y="0"/>
          <a:chExt cx="0" cy="0"/>
        </a:xfrm>
      </p:grpSpPr>
      <p:sp>
        <p:nvSpPr>
          <p:cNvPr id="475" name="Google Shape;475;p66"/>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476" name="Google Shape;476;p66"/>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77" name="Google Shape;477;p66"/>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78" name="Google Shape;478;p66"/>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79" name="Google Shape;479;p66"/>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480" name="Google Shape;480;p66"/>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81" name="Google Shape;481;p66"/>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82" name="Google Shape;482;p66"/>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83" name="Google Shape;483;p66"/>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84" name="Shape 484"/>
        <p:cNvGrpSpPr/>
        <p:nvPr/>
      </p:nvGrpSpPr>
      <p:grpSpPr>
        <a:xfrm>
          <a:off x="0" y="0"/>
          <a:ext cx="0" cy="0"/>
          <a:chOff x="0" y="0"/>
          <a:chExt cx="0" cy="0"/>
        </a:xfrm>
      </p:grpSpPr>
      <p:sp>
        <p:nvSpPr>
          <p:cNvPr id="485" name="Google Shape;485;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86" name="Google Shape;486;p67"/>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87" name="Shape 487"/>
        <p:cNvGrpSpPr/>
        <p:nvPr/>
      </p:nvGrpSpPr>
      <p:grpSpPr>
        <a:xfrm>
          <a:off x="0" y="0"/>
          <a:ext cx="0" cy="0"/>
          <a:chOff x="0" y="0"/>
          <a:chExt cx="0" cy="0"/>
        </a:xfrm>
      </p:grpSpPr>
      <p:sp>
        <p:nvSpPr>
          <p:cNvPr id="488" name="Google Shape;488;p68"/>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489" name="Google Shape;489;p68"/>
          <p:cNvSpPr/>
          <p:nvPr>
            <p:ph idx="2" type="pic"/>
          </p:nvPr>
        </p:nvSpPr>
        <p:spPr>
          <a:xfrm>
            <a:off x="4804825" y="1133300"/>
            <a:ext cx="4027500" cy="2392800"/>
          </a:xfrm>
          <a:prstGeom prst="rect">
            <a:avLst/>
          </a:prstGeom>
          <a:noFill/>
          <a:ln>
            <a:noFill/>
          </a:ln>
        </p:spPr>
      </p:sp>
      <p:sp>
        <p:nvSpPr>
          <p:cNvPr id="490" name="Google Shape;490;p68"/>
          <p:cNvSpPr/>
          <p:nvPr>
            <p:ph idx="3" type="pic"/>
          </p:nvPr>
        </p:nvSpPr>
        <p:spPr>
          <a:xfrm>
            <a:off x="311725" y="1133300"/>
            <a:ext cx="4027500" cy="2392800"/>
          </a:xfrm>
          <a:prstGeom prst="rect">
            <a:avLst/>
          </a:prstGeom>
          <a:noFill/>
          <a:ln>
            <a:noFill/>
          </a:ln>
        </p:spPr>
      </p:sp>
      <p:sp>
        <p:nvSpPr>
          <p:cNvPr id="491" name="Google Shape;491;p68"/>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2" name="Google Shape;492;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93" name="Google Shape;493;p68"/>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494" name="Google Shape;494;p68"/>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95" name="Shape 495"/>
        <p:cNvGrpSpPr/>
        <p:nvPr/>
      </p:nvGrpSpPr>
      <p:grpSpPr>
        <a:xfrm>
          <a:off x="0" y="0"/>
          <a:ext cx="0" cy="0"/>
          <a:chOff x="0" y="0"/>
          <a:chExt cx="0" cy="0"/>
        </a:xfrm>
      </p:grpSpPr>
      <p:sp>
        <p:nvSpPr>
          <p:cNvPr id="496" name="Google Shape;496;p69"/>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497" name="Google Shape;497;p69"/>
          <p:cNvSpPr/>
          <p:nvPr>
            <p:ph idx="2" type="pic"/>
          </p:nvPr>
        </p:nvSpPr>
        <p:spPr>
          <a:xfrm>
            <a:off x="6205225" y="1128325"/>
            <a:ext cx="2627100" cy="2273100"/>
          </a:xfrm>
          <a:prstGeom prst="rect">
            <a:avLst/>
          </a:prstGeom>
          <a:noFill/>
          <a:ln>
            <a:noFill/>
          </a:ln>
        </p:spPr>
      </p:sp>
      <p:sp>
        <p:nvSpPr>
          <p:cNvPr id="498" name="Google Shape;498;p69"/>
          <p:cNvSpPr/>
          <p:nvPr>
            <p:ph idx="3" type="pic"/>
          </p:nvPr>
        </p:nvSpPr>
        <p:spPr>
          <a:xfrm>
            <a:off x="311725" y="1128325"/>
            <a:ext cx="2627100" cy="2273100"/>
          </a:xfrm>
          <a:prstGeom prst="rect">
            <a:avLst/>
          </a:prstGeom>
          <a:noFill/>
          <a:ln>
            <a:noFill/>
          </a:ln>
        </p:spPr>
      </p:sp>
      <p:sp>
        <p:nvSpPr>
          <p:cNvPr id="499" name="Google Shape;499;p69"/>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00" name="Google Shape;500;p69"/>
          <p:cNvSpPr/>
          <p:nvPr>
            <p:ph idx="5" type="pic"/>
          </p:nvPr>
        </p:nvSpPr>
        <p:spPr>
          <a:xfrm>
            <a:off x="3255250" y="1128325"/>
            <a:ext cx="2627100" cy="2273100"/>
          </a:xfrm>
          <a:prstGeom prst="rect">
            <a:avLst/>
          </a:prstGeom>
          <a:noFill/>
          <a:ln>
            <a:noFill/>
          </a:ln>
        </p:spPr>
      </p:sp>
      <p:sp>
        <p:nvSpPr>
          <p:cNvPr id="501" name="Google Shape;501;p69"/>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02" name="Google Shape;502;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503" name="Google Shape;503;p69"/>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504" name="Google Shape;504;p69"/>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505" name="Google Shape;505;p69"/>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506" name="Shape 506"/>
        <p:cNvGrpSpPr/>
        <p:nvPr/>
      </p:nvGrpSpPr>
      <p:grpSpPr>
        <a:xfrm>
          <a:off x="0" y="0"/>
          <a:ext cx="0" cy="0"/>
          <a:chOff x="0" y="0"/>
          <a:chExt cx="0" cy="0"/>
        </a:xfrm>
      </p:grpSpPr>
      <p:sp>
        <p:nvSpPr>
          <p:cNvPr id="507" name="Google Shape;507;p70"/>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508" name="Shape 508"/>
        <p:cNvGrpSpPr/>
        <p:nvPr/>
      </p:nvGrpSpPr>
      <p:grpSpPr>
        <a:xfrm>
          <a:off x="0" y="0"/>
          <a:ext cx="0" cy="0"/>
          <a:chOff x="0" y="0"/>
          <a:chExt cx="0" cy="0"/>
        </a:xfrm>
      </p:grpSpPr>
      <p:sp>
        <p:nvSpPr>
          <p:cNvPr id="509" name="Google Shape;509;p71"/>
          <p:cNvSpPr/>
          <p:nvPr>
            <p:ph idx="2" type="pic"/>
          </p:nvPr>
        </p:nvSpPr>
        <p:spPr>
          <a:xfrm>
            <a:off x="3389600" y="118913"/>
            <a:ext cx="1643700" cy="1535100"/>
          </a:xfrm>
          <a:prstGeom prst="rect">
            <a:avLst/>
          </a:prstGeom>
          <a:noFill/>
          <a:ln>
            <a:noFill/>
          </a:ln>
        </p:spPr>
      </p:sp>
      <p:sp>
        <p:nvSpPr>
          <p:cNvPr id="510" name="Google Shape;510;p71"/>
          <p:cNvSpPr/>
          <p:nvPr>
            <p:ph idx="3" type="pic"/>
          </p:nvPr>
        </p:nvSpPr>
        <p:spPr>
          <a:xfrm>
            <a:off x="5195935" y="118913"/>
            <a:ext cx="1643700" cy="1535100"/>
          </a:xfrm>
          <a:prstGeom prst="rect">
            <a:avLst/>
          </a:prstGeom>
          <a:noFill/>
          <a:ln>
            <a:noFill/>
          </a:ln>
        </p:spPr>
      </p:sp>
      <p:sp>
        <p:nvSpPr>
          <p:cNvPr id="511" name="Google Shape;511;p71"/>
          <p:cNvSpPr/>
          <p:nvPr>
            <p:ph idx="4" type="pic"/>
          </p:nvPr>
        </p:nvSpPr>
        <p:spPr>
          <a:xfrm>
            <a:off x="7002270" y="118913"/>
            <a:ext cx="1643700" cy="1535100"/>
          </a:xfrm>
          <a:prstGeom prst="rect">
            <a:avLst/>
          </a:prstGeom>
          <a:noFill/>
          <a:ln>
            <a:noFill/>
          </a:ln>
        </p:spPr>
      </p:sp>
      <p:sp>
        <p:nvSpPr>
          <p:cNvPr id="512" name="Google Shape;512;p71"/>
          <p:cNvSpPr/>
          <p:nvPr>
            <p:ph idx="5" type="pic"/>
          </p:nvPr>
        </p:nvSpPr>
        <p:spPr>
          <a:xfrm>
            <a:off x="3389588" y="1804212"/>
            <a:ext cx="1643700" cy="1535100"/>
          </a:xfrm>
          <a:prstGeom prst="rect">
            <a:avLst/>
          </a:prstGeom>
          <a:noFill/>
          <a:ln>
            <a:noFill/>
          </a:ln>
        </p:spPr>
      </p:sp>
      <p:sp>
        <p:nvSpPr>
          <p:cNvPr id="513" name="Google Shape;513;p71"/>
          <p:cNvSpPr/>
          <p:nvPr>
            <p:ph idx="6" type="pic"/>
          </p:nvPr>
        </p:nvSpPr>
        <p:spPr>
          <a:xfrm>
            <a:off x="5195922" y="1804212"/>
            <a:ext cx="1643700" cy="1535100"/>
          </a:xfrm>
          <a:prstGeom prst="rect">
            <a:avLst/>
          </a:prstGeom>
          <a:noFill/>
          <a:ln>
            <a:noFill/>
          </a:ln>
        </p:spPr>
      </p:sp>
      <p:sp>
        <p:nvSpPr>
          <p:cNvPr id="514" name="Google Shape;514;p71"/>
          <p:cNvSpPr/>
          <p:nvPr>
            <p:ph idx="7" type="pic"/>
          </p:nvPr>
        </p:nvSpPr>
        <p:spPr>
          <a:xfrm>
            <a:off x="7002257" y="1804212"/>
            <a:ext cx="1643700" cy="1535100"/>
          </a:xfrm>
          <a:prstGeom prst="rect">
            <a:avLst/>
          </a:prstGeom>
          <a:noFill/>
          <a:ln>
            <a:noFill/>
          </a:ln>
        </p:spPr>
      </p:sp>
      <p:sp>
        <p:nvSpPr>
          <p:cNvPr id="515" name="Google Shape;515;p71"/>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516" name="Google Shape;516;p71"/>
          <p:cNvSpPr/>
          <p:nvPr>
            <p:ph idx="8" type="pic"/>
          </p:nvPr>
        </p:nvSpPr>
        <p:spPr>
          <a:xfrm>
            <a:off x="3389588" y="3489487"/>
            <a:ext cx="1643700" cy="1535100"/>
          </a:xfrm>
          <a:prstGeom prst="rect">
            <a:avLst/>
          </a:prstGeom>
          <a:noFill/>
          <a:ln>
            <a:noFill/>
          </a:ln>
        </p:spPr>
      </p:sp>
      <p:sp>
        <p:nvSpPr>
          <p:cNvPr id="517" name="Google Shape;517;p71"/>
          <p:cNvSpPr/>
          <p:nvPr>
            <p:ph idx="9" type="pic"/>
          </p:nvPr>
        </p:nvSpPr>
        <p:spPr>
          <a:xfrm>
            <a:off x="5195922" y="3489487"/>
            <a:ext cx="1643700" cy="1535100"/>
          </a:xfrm>
          <a:prstGeom prst="rect">
            <a:avLst/>
          </a:prstGeom>
          <a:noFill/>
          <a:ln>
            <a:noFill/>
          </a:ln>
        </p:spPr>
      </p:sp>
      <p:sp>
        <p:nvSpPr>
          <p:cNvPr id="518" name="Google Shape;518;p71"/>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CUSTOM_14_2">
    <p:spTree>
      <p:nvGrpSpPr>
        <p:cNvPr id="64" name="Shape 64"/>
        <p:cNvGrpSpPr/>
        <p:nvPr/>
      </p:nvGrpSpPr>
      <p:grpSpPr>
        <a:xfrm>
          <a:off x="0" y="0"/>
          <a:ext cx="0" cy="0"/>
          <a:chOff x="0" y="0"/>
          <a:chExt cx="0" cy="0"/>
        </a:xfrm>
      </p:grpSpPr>
      <p:sp>
        <p:nvSpPr>
          <p:cNvPr id="65" name="Google Shape;65;p2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27"/>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67" name="Google Shape;67;p27"/>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68" name="Google Shape;68;p27"/>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1">
  <p:cSld name="BLANK_2">
    <p:spTree>
      <p:nvGrpSpPr>
        <p:cNvPr id="524" name="Shape 524"/>
        <p:cNvGrpSpPr/>
        <p:nvPr/>
      </p:nvGrpSpPr>
      <p:grpSpPr>
        <a:xfrm>
          <a:off x="0" y="0"/>
          <a:ext cx="0" cy="0"/>
          <a:chOff x="0" y="0"/>
          <a:chExt cx="0" cy="0"/>
        </a:xfrm>
      </p:grpSpPr>
      <p:pic>
        <p:nvPicPr>
          <p:cNvPr id="525" name="Google Shape;525;g3864128fd28_0_1599"/>
          <p:cNvPicPr preferRelativeResize="0"/>
          <p:nvPr/>
        </p:nvPicPr>
        <p:blipFill rotWithShape="1">
          <a:blip r:embed="rId2">
            <a:alphaModFix amt="70000"/>
          </a:blip>
          <a:srcRect b="0" l="1312" r="0" t="0"/>
          <a:stretch/>
        </p:blipFill>
        <p:spPr>
          <a:xfrm>
            <a:off x="0" y="0"/>
            <a:ext cx="9023249" cy="5143500"/>
          </a:xfrm>
          <a:prstGeom prst="rect">
            <a:avLst/>
          </a:prstGeom>
          <a:noFill/>
          <a:ln>
            <a:noFill/>
          </a:ln>
        </p:spPr>
      </p:pic>
      <p:sp>
        <p:nvSpPr>
          <p:cNvPr id="526" name="Google Shape;526;g3864128fd28_0_1599"/>
          <p:cNvSpPr txBox="1"/>
          <p:nvPr>
            <p:ph type="title"/>
          </p:nvPr>
        </p:nvSpPr>
        <p:spPr>
          <a:xfrm>
            <a:off x="128875" y="1291375"/>
            <a:ext cx="6341400" cy="36207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6000"/>
              <a:buNone/>
              <a:defRPr sz="60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527" name="Google Shape;527;g3864128fd28_0_1599"/>
          <p:cNvSpPr/>
          <p:nvPr>
            <p:ph idx="2" type="pic"/>
          </p:nvPr>
        </p:nvSpPr>
        <p:spPr>
          <a:xfrm>
            <a:off x="6487225" y="2586525"/>
            <a:ext cx="1259100" cy="1269000"/>
          </a:xfrm>
          <a:prstGeom prst="rect">
            <a:avLst/>
          </a:prstGeom>
          <a:noFill/>
          <a:ln>
            <a:noFill/>
          </a:ln>
        </p:spPr>
      </p:sp>
      <p:sp>
        <p:nvSpPr>
          <p:cNvPr id="528" name="Google Shape;528;g3864128fd28_0_1599"/>
          <p:cNvSpPr/>
          <p:nvPr>
            <p:ph idx="3" type="pic"/>
          </p:nvPr>
        </p:nvSpPr>
        <p:spPr>
          <a:xfrm>
            <a:off x="7757975" y="3866750"/>
            <a:ext cx="1259700" cy="1279200"/>
          </a:xfrm>
          <a:prstGeom prst="rect">
            <a:avLst/>
          </a:prstGeom>
          <a:noFill/>
          <a:ln>
            <a:noFill/>
          </a:ln>
        </p:spPr>
      </p:sp>
      <p:sp>
        <p:nvSpPr>
          <p:cNvPr id="529" name="Google Shape;529;g3864128fd28_0_159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30" name="Google Shape;530;g3864128fd28_0_1599"/>
          <p:cNvSpPr txBox="1"/>
          <p:nvPr>
            <p:ph idx="1" type="subTitle"/>
          </p:nvPr>
        </p:nvSpPr>
        <p:spPr>
          <a:xfrm>
            <a:off x="179050" y="228600"/>
            <a:ext cx="1220400" cy="607800"/>
          </a:xfrm>
          <a:prstGeom prst="rect">
            <a:avLst/>
          </a:prstGeom>
          <a:noFill/>
          <a:ln>
            <a:noFill/>
          </a:ln>
        </p:spPr>
        <p:txBody>
          <a:bodyPr anchorCtr="0" anchor="t" bIns="91425" lIns="0" spcFirstLastPara="1" rIns="91425" wrap="square" tIns="0">
            <a:noAutofit/>
          </a:bodyPr>
          <a:lstStyle>
            <a:lvl1pPr lvl="0"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grpSp>
        <p:nvGrpSpPr>
          <p:cNvPr id="531" name="Google Shape;531;g3864128fd28_0_1599"/>
          <p:cNvGrpSpPr/>
          <p:nvPr/>
        </p:nvGrpSpPr>
        <p:grpSpPr>
          <a:xfrm>
            <a:off x="128875" y="0"/>
            <a:ext cx="8897700" cy="5144700"/>
            <a:chOff x="128875" y="0"/>
            <a:chExt cx="8897700" cy="5144700"/>
          </a:xfrm>
        </p:grpSpPr>
        <p:cxnSp>
          <p:nvCxnSpPr>
            <p:cNvPr id="532" name="Google Shape;532;g3864128fd28_0_1599"/>
            <p:cNvCxnSpPr/>
            <p:nvPr/>
          </p:nvCxnSpPr>
          <p:spPr>
            <a:xfrm>
              <a:off x="6480997"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533" name="Google Shape;533;g3864128fd28_0_1599"/>
            <p:cNvCxnSpPr/>
            <p:nvPr/>
          </p:nvCxnSpPr>
          <p:spPr>
            <a:xfrm>
              <a:off x="7752136"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534" name="Google Shape;534;g3864128fd28_0_1599"/>
            <p:cNvCxnSpPr/>
            <p:nvPr/>
          </p:nvCxnSpPr>
          <p:spPr>
            <a:xfrm>
              <a:off x="6481000" y="3861475"/>
              <a:ext cx="2539800" cy="0"/>
            </a:xfrm>
            <a:prstGeom prst="straightConnector1">
              <a:avLst/>
            </a:prstGeom>
            <a:noFill/>
            <a:ln cap="flat" cmpd="sng" w="9525">
              <a:solidFill>
                <a:schemeClr val="accent3"/>
              </a:solidFill>
              <a:prstDash val="solid"/>
              <a:round/>
              <a:headEnd len="sm" w="sm" type="none"/>
              <a:tailEnd len="sm" w="sm" type="none"/>
            </a:ln>
          </p:spPr>
        </p:cxnSp>
        <p:cxnSp>
          <p:nvCxnSpPr>
            <p:cNvPr id="535" name="Google Shape;535;g3864128fd28_0_1599"/>
            <p:cNvCxnSpPr/>
            <p:nvPr/>
          </p:nvCxnSpPr>
          <p:spPr>
            <a:xfrm>
              <a:off x="6481000" y="2579575"/>
              <a:ext cx="2542200" cy="0"/>
            </a:xfrm>
            <a:prstGeom prst="straightConnector1">
              <a:avLst/>
            </a:prstGeom>
            <a:noFill/>
            <a:ln cap="flat" cmpd="sng" w="9525">
              <a:solidFill>
                <a:schemeClr val="accent3"/>
              </a:solidFill>
              <a:prstDash val="solid"/>
              <a:round/>
              <a:headEnd len="sm" w="sm" type="none"/>
              <a:tailEnd len="sm" w="sm" type="none"/>
            </a:ln>
          </p:spPr>
        </p:cxnSp>
        <p:cxnSp>
          <p:nvCxnSpPr>
            <p:cNvPr id="536" name="Google Shape;536;g3864128fd28_0_1599"/>
            <p:cNvCxnSpPr/>
            <p:nvPr/>
          </p:nvCxnSpPr>
          <p:spPr>
            <a:xfrm>
              <a:off x="52121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537" name="Google Shape;537;g3864128fd28_0_1599"/>
            <p:cNvCxnSpPr/>
            <p:nvPr/>
          </p:nvCxnSpPr>
          <p:spPr>
            <a:xfrm>
              <a:off x="394015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538" name="Google Shape;538;g3864128fd28_0_1599"/>
            <p:cNvCxnSpPr/>
            <p:nvPr/>
          </p:nvCxnSpPr>
          <p:spPr>
            <a:xfrm>
              <a:off x="2669725"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539" name="Google Shape;539;g3864128fd28_0_1599"/>
            <p:cNvCxnSpPr/>
            <p:nvPr/>
          </p:nvCxnSpPr>
          <p:spPr>
            <a:xfrm>
              <a:off x="13993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540" name="Google Shape;540;g3864128fd28_0_1599"/>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541" name="Google Shape;541;g3864128fd28_0_1599"/>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542" name="Google Shape;542;g3864128fd28_0_1599"/>
            <p:cNvCxnSpPr/>
            <p:nvPr/>
          </p:nvCxnSpPr>
          <p:spPr>
            <a:xfrm>
              <a:off x="128875" y="1291375"/>
              <a:ext cx="8897700" cy="0"/>
            </a:xfrm>
            <a:prstGeom prst="straightConnector1">
              <a:avLst/>
            </a:prstGeom>
            <a:noFill/>
            <a:ln cap="flat" cmpd="sng" w="9525">
              <a:solidFill>
                <a:schemeClr val="accent3"/>
              </a:solidFill>
              <a:prstDash val="solid"/>
              <a:round/>
              <a:headEnd len="sm" w="sm" type="none"/>
              <a:tailEnd len="sm" w="sm" type="none"/>
            </a:ln>
          </p:spPr>
        </p:cxnSp>
      </p:grpSp>
      <p:sp>
        <p:nvSpPr>
          <p:cNvPr id="543" name="Google Shape;543;g3864128fd28_0_1599"/>
          <p:cNvSpPr/>
          <p:nvPr/>
        </p:nvSpPr>
        <p:spPr>
          <a:xfrm>
            <a:off x="6486025" y="-3325"/>
            <a:ext cx="1259400" cy="12891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544" name="Google Shape;544;g3864128fd28_0_1599"/>
          <p:cNvSpPr/>
          <p:nvPr/>
        </p:nvSpPr>
        <p:spPr>
          <a:xfrm>
            <a:off x="7756250" y="-3325"/>
            <a:ext cx="1262400" cy="1287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1">
  <p:cSld name="BLANK_1">
    <p:spTree>
      <p:nvGrpSpPr>
        <p:cNvPr id="545" name="Shape 545"/>
        <p:cNvGrpSpPr/>
        <p:nvPr/>
      </p:nvGrpSpPr>
      <p:grpSpPr>
        <a:xfrm>
          <a:off x="0" y="0"/>
          <a:ext cx="0" cy="0"/>
          <a:chOff x="0" y="0"/>
          <a:chExt cx="0" cy="0"/>
        </a:xfrm>
      </p:grpSpPr>
      <p:pic>
        <p:nvPicPr>
          <p:cNvPr id="546" name="Google Shape;546;g3864128fd28_0_1620"/>
          <p:cNvPicPr preferRelativeResize="0"/>
          <p:nvPr/>
        </p:nvPicPr>
        <p:blipFill rotWithShape="1">
          <a:blip r:embed="rId2">
            <a:alphaModFix/>
          </a:blip>
          <a:srcRect b="36187" l="0" r="0" t="0"/>
          <a:stretch/>
        </p:blipFill>
        <p:spPr>
          <a:xfrm rot="5400000">
            <a:off x="6625213" y="2747762"/>
            <a:ext cx="3529224" cy="1266849"/>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547" name="Google Shape;547;g3864128fd28_0_1620"/>
          <p:cNvSpPr/>
          <p:nvPr>
            <p:ph idx="2" type="pic"/>
          </p:nvPr>
        </p:nvSpPr>
        <p:spPr>
          <a:xfrm>
            <a:off x="7757975" y="0"/>
            <a:ext cx="1256100" cy="1286400"/>
          </a:xfrm>
          <a:prstGeom prst="rect">
            <a:avLst/>
          </a:prstGeom>
          <a:noFill/>
          <a:ln>
            <a:noFill/>
          </a:ln>
        </p:spPr>
      </p:sp>
      <p:sp>
        <p:nvSpPr>
          <p:cNvPr id="548" name="Google Shape;548;g3864128fd28_0_1620"/>
          <p:cNvSpPr txBox="1"/>
          <p:nvPr>
            <p:ph type="title"/>
          </p:nvPr>
        </p:nvSpPr>
        <p:spPr>
          <a:xfrm>
            <a:off x="284550" y="1291375"/>
            <a:ext cx="7467600" cy="36210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800"/>
              <a:buNone/>
              <a:defRPr sz="48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549" name="Google Shape;549;g3864128fd28_0_162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50" name="Google Shape;550;g3864128fd28_0_1620"/>
          <p:cNvGrpSpPr/>
          <p:nvPr/>
        </p:nvGrpSpPr>
        <p:grpSpPr>
          <a:xfrm>
            <a:off x="128875" y="0"/>
            <a:ext cx="8894375" cy="5144700"/>
            <a:chOff x="128875" y="0"/>
            <a:chExt cx="8894375" cy="5144700"/>
          </a:xfrm>
        </p:grpSpPr>
        <p:cxnSp>
          <p:nvCxnSpPr>
            <p:cNvPr id="551" name="Google Shape;551;g3864128fd28_0_1620"/>
            <p:cNvCxnSpPr/>
            <p:nvPr/>
          </p:nvCxnSpPr>
          <p:spPr>
            <a:xfrm>
              <a:off x="7752136"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52" name="Google Shape;552;g3864128fd28_0_1620"/>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553" name="Google Shape;553;g3864128fd28_0_1620"/>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54" name="Google Shape;554;g3864128fd28_0_1620"/>
            <p:cNvCxnSpPr/>
            <p:nvPr/>
          </p:nvCxnSpPr>
          <p:spPr>
            <a:xfrm>
              <a:off x="128875" y="1291375"/>
              <a:ext cx="8885400" cy="0"/>
            </a:xfrm>
            <a:prstGeom prst="straightConnector1">
              <a:avLst/>
            </a:prstGeom>
            <a:noFill/>
            <a:ln cap="flat" cmpd="sng" w="9525">
              <a:solidFill>
                <a:schemeClr val="dk2"/>
              </a:solidFill>
              <a:prstDash val="solid"/>
              <a:round/>
              <a:headEnd len="sm" w="sm" type="none"/>
              <a:tailEnd len="sm" w="sm" type="none"/>
            </a:ln>
          </p:spPr>
        </p:cxnSp>
      </p:grpSp>
      <p:sp>
        <p:nvSpPr>
          <p:cNvPr id="555" name="Google Shape;555;g3864128fd28_0_1620"/>
          <p:cNvSpPr txBox="1"/>
          <p:nvPr>
            <p:ph idx="1" type="subTitle"/>
          </p:nvPr>
        </p:nvSpPr>
        <p:spPr>
          <a:xfrm>
            <a:off x="128875" y="-450"/>
            <a:ext cx="33579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CUSTOM_14">
    <p:spTree>
      <p:nvGrpSpPr>
        <p:cNvPr id="556" name="Shape 556"/>
        <p:cNvGrpSpPr/>
        <p:nvPr/>
      </p:nvGrpSpPr>
      <p:grpSpPr>
        <a:xfrm>
          <a:off x="0" y="0"/>
          <a:ext cx="0" cy="0"/>
          <a:chOff x="0" y="0"/>
          <a:chExt cx="0" cy="0"/>
        </a:xfrm>
      </p:grpSpPr>
      <p:sp>
        <p:nvSpPr>
          <p:cNvPr id="557" name="Google Shape;557;g3864128fd28_0_163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58" name="Google Shape;558;g3864128fd28_0_1631"/>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559" name="Google Shape;559;g3864128fd28_0_1631"/>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560" name="Google Shape;560;g3864128fd28_0_1631"/>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CUSTOM_14_2">
    <p:spTree>
      <p:nvGrpSpPr>
        <p:cNvPr id="561" name="Shape 561"/>
        <p:cNvGrpSpPr/>
        <p:nvPr/>
      </p:nvGrpSpPr>
      <p:grpSpPr>
        <a:xfrm>
          <a:off x="0" y="0"/>
          <a:ext cx="0" cy="0"/>
          <a:chOff x="0" y="0"/>
          <a:chExt cx="0" cy="0"/>
        </a:xfrm>
      </p:grpSpPr>
      <p:sp>
        <p:nvSpPr>
          <p:cNvPr id="562" name="Google Shape;562;g3864128fd28_0_163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63" name="Google Shape;563;g3864128fd28_0_1636"/>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564" name="Google Shape;564;g3864128fd28_0_1636"/>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65" name="Google Shape;565;g3864128fd28_0_1636"/>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CUSTOM_14_2_1">
    <p:spTree>
      <p:nvGrpSpPr>
        <p:cNvPr id="566" name="Shape 566"/>
        <p:cNvGrpSpPr/>
        <p:nvPr/>
      </p:nvGrpSpPr>
      <p:grpSpPr>
        <a:xfrm>
          <a:off x="0" y="0"/>
          <a:ext cx="0" cy="0"/>
          <a:chOff x="0" y="0"/>
          <a:chExt cx="0" cy="0"/>
        </a:xfrm>
      </p:grpSpPr>
      <p:pic>
        <p:nvPicPr>
          <p:cNvPr id="567" name="Google Shape;567;g3864128fd28_0_1641"/>
          <p:cNvPicPr preferRelativeResize="0"/>
          <p:nvPr/>
        </p:nvPicPr>
        <p:blipFill rotWithShape="1">
          <a:blip r:embed="rId2">
            <a:alphaModFix/>
          </a:blip>
          <a:srcRect b="36187" l="0" r="0" t="0"/>
          <a:stretch/>
        </p:blipFill>
        <p:spPr>
          <a:xfrm>
            <a:off x="5480550" y="1875"/>
            <a:ext cx="3541498" cy="1289501"/>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568" name="Google Shape;568;g3864128fd28_0_164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69" name="Google Shape;569;g3864128fd28_0_1641"/>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grpSp>
        <p:nvGrpSpPr>
          <p:cNvPr id="570" name="Google Shape;570;g3864128fd28_0_1641"/>
          <p:cNvGrpSpPr/>
          <p:nvPr/>
        </p:nvGrpSpPr>
        <p:grpSpPr>
          <a:xfrm>
            <a:off x="118800" y="0"/>
            <a:ext cx="8904450" cy="5135400"/>
            <a:chOff x="118800" y="0"/>
            <a:chExt cx="8904450" cy="5135400"/>
          </a:xfrm>
        </p:grpSpPr>
        <p:cxnSp>
          <p:nvCxnSpPr>
            <p:cNvPr id="571" name="Google Shape;571;g3864128fd28_0_1641"/>
            <p:cNvCxnSpPr/>
            <p:nvPr/>
          </p:nvCxnSpPr>
          <p:spPr>
            <a:xfrm>
              <a:off x="902325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572" name="Google Shape;572;g3864128fd28_0_1641"/>
            <p:cNvCxnSpPr/>
            <p:nvPr/>
          </p:nvCxnSpPr>
          <p:spPr>
            <a:xfrm>
              <a:off x="11880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573" name="Google Shape;573;g3864128fd28_0_1641"/>
            <p:cNvCxnSpPr/>
            <p:nvPr/>
          </p:nvCxnSpPr>
          <p:spPr>
            <a:xfrm>
              <a:off x="128875" y="1291375"/>
              <a:ext cx="88902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
    <p:spTree>
      <p:nvGrpSpPr>
        <p:cNvPr id="574" name="Shape 574"/>
        <p:cNvGrpSpPr/>
        <p:nvPr/>
      </p:nvGrpSpPr>
      <p:grpSpPr>
        <a:xfrm>
          <a:off x="0" y="0"/>
          <a:ext cx="0" cy="0"/>
          <a:chOff x="0" y="0"/>
          <a:chExt cx="0" cy="0"/>
        </a:xfrm>
      </p:grpSpPr>
      <p:pic>
        <p:nvPicPr>
          <p:cNvPr id="575" name="Google Shape;575;g3864128fd28_0_1649"/>
          <p:cNvPicPr preferRelativeResize="0"/>
          <p:nvPr/>
        </p:nvPicPr>
        <p:blipFill rotWithShape="1">
          <a:blip r:embed="rId2">
            <a:alphaModFix/>
          </a:blip>
          <a:srcRect b="55478" l="0" r="16387" t="0"/>
          <a:stretch/>
        </p:blipFill>
        <p:spPr>
          <a:xfrm>
            <a:off x="4727250" y="450"/>
            <a:ext cx="4289751" cy="1284901"/>
          </a:xfrm>
          <a:prstGeom prst="rect">
            <a:avLst/>
          </a:prstGeom>
          <a:noFill/>
          <a:ln>
            <a:noFill/>
          </a:ln>
        </p:spPr>
      </p:pic>
      <p:sp>
        <p:nvSpPr>
          <p:cNvPr id="576" name="Google Shape;576;g3864128fd28_0_1649"/>
          <p:cNvSpPr/>
          <p:nvPr>
            <p:ph idx="2" type="pic"/>
          </p:nvPr>
        </p:nvSpPr>
        <p:spPr>
          <a:xfrm>
            <a:off x="131575" y="6"/>
            <a:ext cx="2533200" cy="1285800"/>
          </a:xfrm>
          <a:prstGeom prst="rect">
            <a:avLst/>
          </a:prstGeom>
          <a:noFill/>
          <a:ln>
            <a:noFill/>
          </a:ln>
        </p:spPr>
      </p:sp>
      <p:sp>
        <p:nvSpPr>
          <p:cNvPr id="577" name="Google Shape;577;g3864128fd28_0_1649"/>
          <p:cNvSpPr txBox="1"/>
          <p:nvPr>
            <p:ph type="title"/>
          </p:nvPr>
        </p:nvSpPr>
        <p:spPr>
          <a:xfrm>
            <a:off x="128875" y="1291375"/>
            <a:ext cx="7623300" cy="36210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4800"/>
              <a:buNone/>
              <a:defRPr sz="4800"/>
            </a:lvl1pPr>
            <a:lvl2pPr lvl="1" algn="l">
              <a:lnSpc>
                <a:spcPct val="115000"/>
              </a:lnSpc>
              <a:spcBef>
                <a:spcPts val="0"/>
              </a:spcBef>
              <a:spcAft>
                <a:spcPts val="0"/>
              </a:spcAft>
              <a:buSzPts val="4800"/>
              <a:buNone/>
              <a:defRPr sz="4800">
                <a:latin typeface="Poppins SemiBold"/>
                <a:ea typeface="Poppins SemiBold"/>
                <a:cs typeface="Poppins SemiBold"/>
                <a:sym typeface="Poppins SemiBold"/>
              </a:defRPr>
            </a:lvl2pPr>
            <a:lvl3pPr lvl="2" algn="l">
              <a:lnSpc>
                <a:spcPct val="115000"/>
              </a:lnSpc>
              <a:spcBef>
                <a:spcPts val="0"/>
              </a:spcBef>
              <a:spcAft>
                <a:spcPts val="0"/>
              </a:spcAft>
              <a:buSzPts val="4800"/>
              <a:buNone/>
              <a:defRPr sz="4800">
                <a:latin typeface="Poppins SemiBold"/>
                <a:ea typeface="Poppins SemiBold"/>
                <a:cs typeface="Poppins SemiBold"/>
                <a:sym typeface="Poppins SemiBold"/>
              </a:defRPr>
            </a:lvl3pPr>
            <a:lvl4pPr lvl="3" algn="l">
              <a:lnSpc>
                <a:spcPct val="115000"/>
              </a:lnSpc>
              <a:spcBef>
                <a:spcPts val="0"/>
              </a:spcBef>
              <a:spcAft>
                <a:spcPts val="0"/>
              </a:spcAft>
              <a:buSzPts val="4800"/>
              <a:buNone/>
              <a:defRPr sz="4800">
                <a:latin typeface="Poppins SemiBold"/>
                <a:ea typeface="Poppins SemiBold"/>
                <a:cs typeface="Poppins SemiBold"/>
                <a:sym typeface="Poppins SemiBold"/>
              </a:defRPr>
            </a:lvl4pPr>
            <a:lvl5pPr lvl="4" algn="l">
              <a:lnSpc>
                <a:spcPct val="115000"/>
              </a:lnSpc>
              <a:spcBef>
                <a:spcPts val="0"/>
              </a:spcBef>
              <a:spcAft>
                <a:spcPts val="0"/>
              </a:spcAft>
              <a:buSzPts val="4800"/>
              <a:buNone/>
              <a:defRPr sz="4800">
                <a:latin typeface="Poppins SemiBold"/>
                <a:ea typeface="Poppins SemiBold"/>
                <a:cs typeface="Poppins SemiBold"/>
                <a:sym typeface="Poppins SemiBold"/>
              </a:defRPr>
            </a:lvl5pPr>
            <a:lvl6pPr lvl="5" algn="l">
              <a:lnSpc>
                <a:spcPct val="115000"/>
              </a:lnSpc>
              <a:spcBef>
                <a:spcPts val="0"/>
              </a:spcBef>
              <a:spcAft>
                <a:spcPts val="0"/>
              </a:spcAft>
              <a:buSzPts val="4800"/>
              <a:buNone/>
              <a:defRPr sz="4800">
                <a:latin typeface="Poppins SemiBold"/>
                <a:ea typeface="Poppins SemiBold"/>
                <a:cs typeface="Poppins SemiBold"/>
                <a:sym typeface="Poppins SemiBold"/>
              </a:defRPr>
            </a:lvl6pPr>
            <a:lvl7pPr lvl="6" algn="l">
              <a:lnSpc>
                <a:spcPct val="115000"/>
              </a:lnSpc>
              <a:spcBef>
                <a:spcPts val="0"/>
              </a:spcBef>
              <a:spcAft>
                <a:spcPts val="0"/>
              </a:spcAft>
              <a:buSzPts val="4800"/>
              <a:buNone/>
              <a:defRPr sz="4800">
                <a:latin typeface="Poppins SemiBold"/>
                <a:ea typeface="Poppins SemiBold"/>
                <a:cs typeface="Poppins SemiBold"/>
                <a:sym typeface="Poppins SemiBold"/>
              </a:defRPr>
            </a:lvl7pPr>
            <a:lvl8pPr lvl="7" algn="l">
              <a:lnSpc>
                <a:spcPct val="115000"/>
              </a:lnSpc>
              <a:spcBef>
                <a:spcPts val="0"/>
              </a:spcBef>
              <a:spcAft>
                <a:spcPts val="0"/>
              </a:spcAft>
              <a:buSzPts val="4800"/>
              <a:buNone/>
              <a:defRPr sz="4800">
                <a:latin typeface="Poppins SemiBold"/>
                <a:ea typeface="Poppins SemiBold"/>
                <a:cs typeface="Poppins SemiBold"/>
                <a:sym typeface="Poppins SemiBold"/>
              </a:defRPr>
            </a:lvl8pPr>
            <a:lvl9pPr lvl="8" algn="l">
              <a:lnSpc>
                <a:spcPct val="115000"/>
              </a:lnSpc>
              <a:spcBef>
                <a:spcPts val="0"/>
              </a:spcBef>
              <a:spcAft>
                <a:spcPts val="0"/>
              </a:spcAft>
              <a:buSzPts val="4800"/>
              <a:buNone/>
              <a:defRPr sz="4800">
                <a:latin typeface="Poppins SemiBold"/>
                <a:ea typeface="Poppins SemiBold"/>
                <a:cs typeface="Poppins SemiBold"/>
                <a:sym typeface="Poppins SemiBold"/>
              </a:defRPr>
            </a:lvl9pPr>
          </a:lstStyle>
          <a:p/>
        </p:txBody>
      </p:sp>
      <p:sp>
        <p:nvSpPr>
          <p:cNvPr id="578" name="Google Shape;578;g3864128fd28_0_164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79" name="Google Shape;579;g3864128fd28_0_1649"/>
          <p:cNvGrpSpPr/>
          <p:nvPr/>
        </p:nvGrpSpPr>
        <p:grpSpPr>
          <a:xfrm>
            <a:off x="128875" y="0"/>
            <a:ext cx="8894375" cy="5144700"/>
            <a:chOff x="128875" y="0"/>
            <a:chExt cx="8894375" cy="5144700"/>
          </a:xfrm>
        </p:grpSpPr>
        <p:cxnSp>
          <p:nvCxnSpPr>
            <p:cNvPr id="580" name="Google Shape;580;g3864128fd28_0_1649"/>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81" name="Google Shape;581;g3864128fd28_0_1649"/>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582" name="Google Shape;582;g3864128fd28_0_1649"/>
            <p:cNvCxnSpPr/>
            <p:nvPr/>
          </p:nvCxnSpPr>
          <p:spPr>
            <a:xfrm>
              <a:off x="128875" y="1287125"/>
              <a:ext cx="8892000" cy="0"/>
            </a:xfrm>
            <a:prstGeom prst="straightConnector1">
              <a:avLst/>
            </a:prstGeom>
            <a:noFill/>
            <a:ln cap="flat" cmpd="sng" w="9525">
              <a:solidFill>
                <a:schemeClr val="dk2"/>
              </a:solidFill>
              <a:prstDash val="solid"/>
              <a:round/>
              <a:headEnd len="sm" w="sm" type="none"/>
              <a:tailEnd len="sm" w="sm" type="none"/>
            </a:ln>
          </p:spPr>
        </p:cxnSp>
      </p:grpSp>
      <p:sp>
        <p:nvSpPr>
          <p:cNvPr id="583" name="Google Shape;583;g3864128fd28_0_1649"/>
          <p:cNvSpPr txBox="1"/>
          <p:nvPr>
            <p:ph idx="1" type="subTitle"/>
          </p:nvPr>
        </p:nvSpPr>
        <p:spPr>
          <a:xfrm>
            <a:off x="5364800" y="4526452"/>
            <a:ext cx="3652200" cy="3387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BLANK_1_1_1_1_1_1_1_1_1_1_2">
    <p:spTree>
      <p:nvGrpSpPr>
        <p:cNvPr id="584" name="Shape 584"/>
        <p:cNvGrpSpPr/>
        <p:nvPr/>
      </p:nvGrpSpPr>
      <p:grpSpPr>
        <a:xfrm>
          <a:off x="0" y="0"/>
          <a:ext cx="0" cy="0"/>
          <a:chOff x="0" y="0"/>
          <a:chExt cx="0" cy="0"/>
        </a:xfrm>
      </p:grpSpPr>
      <p:sp>
        <p:nvSpPr>
          <p:cNvPr id="585" name="Google Shape;585;g3864128fd28_0_1659"/>
          <p:cNvSpPr txBox="1"/>
          <p:nvPr>
            <p:ph idx="1" type="subTitle"/>
          </p:nvPr>
        </p:nvSpPr>
        <p:spPr>
          <a:xfrm>
            <a:off x="3940150" y="129138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586" name="Google Shape;586;g3864128fd28_0_1659"/>
          <p:cNvSpPr/>
          <p:nvPr>
            <p:ph idx="2" type="pic"/>
          </p:nvPr>
        </p:nvSpPr>
        <p:spPr>
          <a:xfrm>
            <a:off x="134150" y="1296400"/>
            <a:ext cx="1260000" cy="1272600"/>
          </a:xfrm>
          <a:prstGeom prst="rect">
            <a:avLst/>
          </a:prstGeom>
          <a:noFill/>
          <a:ln>
            <a:noFill/>
          </a:ln>
        </p:spPr>
      </p:sp>
      <p:sp>
        <p:nvSpPr>
          <p:cNvPr id="587" name="Google Shape;587;g3864128fd28_0_165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88" name="Google Shape;588;g3864128fd28_0_1659"/>
          <p:cNvSpPr txBox="1"/>
          <p:nvPr>
            <p:ph type="title"/>
          </p:nvPr>
        </p:nvSpPr>
        <p:spPr>
          <a:xfrm>
            <a:off x="1453925" y="228600"/>
            <a:ext cx="62022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589" name="Google Shape;589;g3864128fd28_0_1659"/>
          <p:cNvSpPr txBox="1"/>
          <p:nvPr>
            <p:ph idx="3" type="subTitle"/>
          </p:nvPr>
        </p:nvSpPr>
        <p:spPr>
          <a:xfrm>
            <a:off x="1399375" y="129122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590" name="Google Shape;590;g3864128fd28_0_1659"/>
          <p:cNvSpPr txBox="1"/>
          <p:nvPr>
            <p:ph idx="4" type="subTitle"/>
          </p:nvPr>
        </p:nvSpPr>
        <p:spPr>
          <a:xfrm>
            <a:off x="6481150" y="2579575"/>
            <a:ext cx="2541000" cy="21639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cxnSp>
        <p:nvCxnSpPr>
          <p:cNvPr id="591" name="Google Shape;591;g3864128fd28_0_1659"/>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592" name="Google Shape;592;g3864128fd28_0_1659"/>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spTree>
      <p:nvGrpSpPr>
        <p:cNvPr id="593" name="Shape 593"/>
        <p:cNvGrpSpPr/>
        <p:nvPr/>
      </p:nvGrpSpPr>
      <p:grpSpPr>
        <a:xfrm>
          <a:off x="0" y="0"/>
          <a:ext cx="0" cy="0"/>
          <a:chOff x="0" y="0"/>
          <a:chExt cx="0" cy="0"/>
        </a:xfrm>
      </p:grpSpPr>
      <p:sp>
        <p:nvSpPr>
          <p:cNvPr id="594" name="Google Shape;594;g3864128fd28_0_1668"/>
          <p:cNvSpPr txBox="1"/>
          <p:nvPr>
            <p:ph type="title"/>
          </p:nvPr>
        </p:nvSpPr>
        <p:spPr>
          <a:xfrm>
            <a:off x="1408575" y="25858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dk1"/>
              </a:buClr>
              <a:buSzPts val="900"/>
              <a:buFont typeface="Poppins"/>
              <a:buNone/>
              <a:defRPr sz="900">
                <a:solidFill>
                  <a:schemeClr val="dk1"/>
                </a:solidFill>
              </a:defRPr>
            </a:lvl1pPr>
            <a:lvl2pPr lvl="1" algn="l">
              <a:lnSpc>
                <a:spcPct val="115000"/>
              </a:lnSpc>
              <a:spcBef>
                <a:spcPts val="0"/>
              </a:spcBef>
              <a:spcAft>
                <a:spcPts val="0"/>
              </a:spcAft>
              <a:buSzPts val="1400"/>
              <a:buFont typeface="Poppins"/>
              <a:buNone/>
              <a:defRPr>
                <a:latin typeface="Poppins"/>
                <a:ea typeface="Poppins"/>
                <a:cs typeface="Poppins"/>
                <a:sym typeface="Poppins"/>
              </a:defRPr>
            </a:lvl2pPr>
            <a:lvl3pPr lvl="2" algn="l">
              <a:lnSpc>
                <a:spcPct val="115000"/>
              </a:lnSpc>
              <a:spcBef>
                <a:spcPts val="0"/>
              </a:spcBef>
              <a:spcAft>
                <a:spcPts val="0"/>
              </a:spcAft>
              <a:buSzPts val="1400"/>
              <a:buFont typeface="Poppins"/>
              <a:buNone/>
              <a:defRPr>
                <a:latin typeface="Poppins"/>
                <a:ea typeface="Poppins"/>
                <a:cs typeface="Poppins"/>
                <a:sym typeface="Poppins"/>
              </a:defRPr>
            </a:lvl3pPr>
            <a:lvl4pPr lvl="3" algn="l">
              <a:lnSpc>
                <a:spcPct val="115000"/>
              </a:lnSpc>
              <a:spcBef>
                <a:spcPts val="0"/>
              </a:spcBef>
              <a:spcAft>
                <a:spcPts val="0"/>
              </a:spcAft>
              <a:buSzPts val="1400"/>
              <a:buFont typeface="Poppins"/>
              <a:buNone/>
              <a:defRPr>
                <a:latin typeface="Poppins"/>
                <a:ea typeface="Poppins"/>
                <a:cs typeface="Poppins"/>
                <a:sym typeface="Poppins"/>
              </a:defRPr>
            </a:lvl4pPr>
            <a:lvl5pPr lvl="4" algn="l">
              <a:lnSpc>
                <a:spcPct val="115000"/>
              </a:lnSpc>
              <a:spcBef>
                <a:spcPts val="0"/>
              </a:spcBef>
              <a:spcAft>
                <a:spcPts val="0"/>
              </a:spcAft>
              <a:buSzPts val="1400"/>
              <a:buFont typeface="Poppins"/>
              <a:buNone/>
              <a:defRPr>
                <a:latin typeface="Poppins"/>
                <a:ea typeface="Poppins"/>
                <a:cs typeface="Poppins"/>
                <a:sym typeface="Poppins"/>
              </a:defRPr>
            </a:lvl5pPr>
            <a:lvl6pPr lvl="5" algn="l">
              <a:lnSpc>
                <a:spcPct val="115000"/>
              </a:lnSpc>
              <a:spcBef>
                <a:spcPts val="0"/>
              </a:spcBef>
              <a:spcAft>
                <a:spcPts val="0"/>
              </a:spcAft>
              <a:buSzPts val="1400"/>
              <a:buFont typeface="Poppins"/>
              <a:buNone/>
              <a:defRPr>
                <a:latin typeface="Poppins"/>
                <a:ea typeface="Poppins"/>
                <a:cs typeface="Poppins"/>
                <a:sym typeface="Poppins"/>
              </a:defRPr>
            </a:lvl6pPr>
            <a:lvl7pPr lvl="6" algn="l">
              <a:lnSpc>
                <a:spcPct val="115000"/>
              </a:lnSpc>
              <a:spcBef>
                <a:spcPts val="0"/>
              </a:spcBef>
              <a:spcAft>
                <a:spcPts val="0"/>
              </a:spcAft>
              <a:buSzPts val="1400"/>
              <a:buFont typeface="Poppins"/>
              <a:buNone/>
              <a:defRPr>
                <a:latin typeface="Poppins"/>
                <a:ea typeface="Poppins"/>
                <a:cs typeface="Poppins"/>
                <a:sym typeface="Poppins"/>
              </a:defRPr>
            </a:lvl7pPr>
            <a:lvl8pPr lvl="7" algn="l">
              <a:lnSpc>
                <a:spcPct val="115000"/>
              </a:lnSpc>
              <a:spcBef>
                <a:spcPts val="0"/>
              </a:spcBef>
              <a:spcAft>
                <a:spcPts val="0"/>
              </a:spcAft>
              <a:buSzPts val="1400"/>
              <a:buFont typeface="Poppins"/>
              <a:buNone/>
              <a:defRPr>
                <a:latin typeface="Poppins"/>
                <a:ea typeface="Poppins"/>
                <a:cs typeface="Poppins"/>
                <a:sym typeface="Poppins"/>
              </a:defRPr>
            </a:lvl8pPr>
            <a:lvl9pPr lvl="8" algn="l">
              <a:lnSpc>
                <a:spcPct val="115000"/>
              </a:lnSpc>
              <a:spcBef>
                <a:spcPts val="0"/>
              </a:spcBef>
              <a:spcAft>
                <a:spcPts val="0"/>
              </a:spcAft>
              <a:buSzPts val="1400"/>
              <a:buFont typeface="Poppins"/>
              <a:buNone/>
              <a:defRPr>
                <a:latin typeface="Poppins"/>
                <a:ea typeface="Poppins"/>
                <a:cs typeface="Poppins"/>
                <a:sym typeface="Poppins"/>
              </a:defRPr>
            </a:lvl9pPr>
          </a:lstStyle>
          <a:p/>
        </p:txBody>
      </p:sp>
      <p:sp>
        <p:nvSpPr>
          <p:cNvPr id="595" name="Google Shape;595;g3864128fd28_0_1668"/>
          <p:cNvSpPr txBox="1"/>
          <p:nvPr>
            <p:ph idx="2" type="title"/>
          </p:nvPr>
        </p:nvSpPr>
        <p:spPr>
          <a:xfrm>
            <a:off x="2669675" y="38677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596" name="Google Shape;596;g3864128fd28_0_1668"/>
          <p:cNvSpPr txBox="1"/>
          <p:nvPr>
            <p:ph idx="3" type="title"/>
          </p:nvPr>
        </p:nvSpPr>
        <p:spPr>
          <a:xfrm>
            <a:off x="5217125" y="38614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597" name="Google Shape;597;g3864128fd28_0_1668"/>
          <p:cNvSpPr txBox="1"/>
          <p:nvPr>
            <p:ph idx="4" type="title"/>
          </p:nvPr>
        </p:nvSpPr>
        <p:spPr>
          <a:xfrm>
            <a:off x="3947363" y="25795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598" name="Google Shape;598;g3864128fd28_0_1668"/>
          <p:cNvSpPr txBox="1"/>
          <p:nvPr>
            <p:ph idx="5" type="title"/>
          </p:nvPr>
        </p:nvSpPr>
        <p:spPr>
          <a:xfrm>
            <a:off x="6489150" y="25795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599" name="Google Shape;599;g3864128fd28_0_1668"/>
          <p:cNvSpPr txBox="1"/>
          <p:nvPr>
            <p:ph idx="1" type="subTitle"/>
          </p:nvPr>
        </p:nvSpPr>
        <p:spPr>
          <a:xfrm>
            <a:off x="1736450" y="25858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600" name="Google Shape;600;g3864128fd28_0_166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601" name="Google Shape;601;g3864128fd28_0_1668"/>
          <p:cNvGrpSpPr/>
          <p:nvPr/>
        </p:nvGrpSpPr>
        <p:grpSpPr>
          <a:xfrm>
            <a:off x="128875" y="0"/>
            <a:ext cx="8894400" cy="5144700"/>
            <a:chOff x="128875" y="0"/>
            <a:chExt cx="8894400" cy="5144700"/>
          </a:xfrm>
        </p:grpSpPr>
        <p:cxnSp>
          <p:nvCxnSpPr>
            <p:cNvPr id="602" name="Google Shape;602;g3864128fd28_0_1668"/>
            <p:cNvCxnSpPr/>
            <p:nvPr/>
          </p:nvCxnSpPr>
          <p:spPr>
            <a:xfrm>
              <a:off x="6480997" y="1200"/>
              <a:ext cx="0" cy="3860700"/>
            </a:xfrm>
            <a:prstGeom prst="straightConnector1">
              <a:avLst/>
            </a:prstGeom>
            <a:noFill/>
            <a:ln cap="flat" cmpd="sng" w="9525">
              <a:solidFill>
                <a:schemeClr val="accent3"/>
              </a:solidFill>
              <a:prstDash val="solid"/>
              <a:round/>
              <a:headEnd len="sm" w="sm" type="none"/>
              <a:tailEnd len="sm" w="sm" type="none"/>
            </a:ln>
          </p:spPr>
        </p:cxnSp>
        <p:cxnSp>
          <p:nvCxnSpPr>
            <p:cNvPr id="603" name="Google Shape;603;g3864128fd28_0_1668"/>
            <p:cNvCxnSpPr/>
            <p:nvPr/>
          </p:nvCxnSpPr>
          <p:spPr>
            <a:xfrm>
              <a:off x="7752125" y="1200"/>
              <a:ext cx="0" cy="2578500"/>
            </a:xfrm>
            <a:prstGeom prst="straightConnector1">
              <a:avLst/>
            </a:prstGeom>
            <a:noFill/>
            <a:ln cap="flat" cmpd="sng" w="9525">
              <a:solidFill>
                <a:schemeClr val="accent3"/>
              </a:solidFill>
              <a:prstDash val="solid"/>
              <a:round/>
              <a:headEnd len="sm" w="sm" type="none"/>
              <a:tailEnd len="sm" w="sm" type="none"/>
            </a:ln>
          </p:spPr>
        </p:cxnSp>
        <p:cxnSp>
          <p:nvCxnSpPr>
            <p:cNvPr id="604" name="Google Shape;604;g3864128fd28_0_1668"/>
            <p:cNvCxnSpPr/>
            <p:nvPr/>
          </p:nvCxnSpPr>
          <p:spPr>
            <a:xfrm>
              <a:off x="128875" y="38614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605" name="Google Shape;605;g3864128fd28_0_1668"/>
            <p:cNvCxnSpPr/>
            <p:nvPr/>
          </p:nvCxnSpPr>
          <p:spPr>
            <a:xfrm>
              <a:off x="128875" y="2579575"/>
              <a:ext cx="8894400" cy="0"/>
            </a:xfrm>
            <a:prstGeom prst="straightConnector1">
              <a:avLst/>
            </a:prstGeom>
            <a:noFill/>
            <a:ln cap="flat" cmpd="sng" w="9525">
              <a:solidFill>
                <a:schemeClr val="accent3"/>
              </a:solidFill>
              <a:prstDash val="solid"/>
              <a:round/>
              <a:headEnd len="sm" w="sm" type="none"/>
              <a:tailEnd len="sm" w="sm" type="none"/>
            </a:ln>
          </p:spPr>
        </p:cxnSp>
        <p:cxnSp>
          <p:nvCxnSpPr>
            <p:cNvPr id="606" name="Google Shape;606;g3864128fd28_0_1668"/>
            <p:cNvCxnSpPr/>
            <p:nvPr/>
          </p:nvCxnSpPr>
          <p:spPr>
            <a:xfrm>
              <a:off x="5212100" y="0"/>
              <a:ext cx="0" cy="2580000"/>
            </a:xfrm>
            <a:prstGeom prst="straightConnector1">
              <a:avLst/>
            </a:prstGeom>
            <a:noFill/>
            <a:ln cap="flat" cmpd="sng" w="9525">
              <a:solidFill>
                <a:schemeClr val="accent3"/>
              </a:solidFill>
              <a:prstDash val="solid"/>
              <a:round/>
              <a:headEnd len="sm" w="sm" type="none"/>
              <a:tailEnd len="sm" w="sm" type="none"/>
            </a:ln>
          </p:spPr>
        </p:cxnSp>
        <p:cxnSp>
          <p:nvCxnSpPr>
            <p:cNvPr id="607" name="Google Shape;607;g3864128fd28_0_1668"/>
            <p:cNvCxnSpPr/>
            <p:nvPr/>
          </p:nvCxnSpPr>
          <p:spPr>
            <a:xfrm>
              <a:off x="3940150" y="1291375"/>
              <a:ext cx="0" cy="2571600"/>
            </a:xfrm>
            <a:prstGeom prst="straightConnector1">
              <a:avLst/>
            </a:prstGeom>
            <a:noFill/>
            <a:ln cap="flat" cmpd="sng" w="9525">
              <a:solidFill>
                <a:schemeClr val="accent3"/>
              </a:solidFill>
              <a:prstDash val="solid"/>
              <a:round/>
              <a:headEnd len="sm" w="sm" type="none"/>
              <a:tailEnd len="sm" w="sm" type="none"/>
            </a:ln>
          </p:spPr>
        </p:cxnSp>
        <p:cxnSp>
          <p:nvCxnSpPr>
            <p:cNvPr id="608" name="Google Shape;608;g3864128fd28_0_1668"/>
            <p:cNvCxnSpPr/>
            <p:nvPr/>
          </p:nvCxnSpPr>
          <p:spPr>
            <a:xfrm>
              <a:off x="2669725" y="1291375"/>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609" name="Google Shape;609;g3864128fd28_0_1668"/>
            <p:cNvCxnSpPr/>
            <p:nvPr/>
          </p:nvCxnSpPr>
          <p:spPr>
            <a:xfrm>
              <a:off x="1399300" y="1291375"/>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610" name="Google Shape;610;g3864128fd28_0_1668"/>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611" name="Google Shape;611;g3864128fd28_0_1668"/>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612" name="Google Shape;612;g3864128fd28_0_1668"/>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613" name="Google Shape;613;g3864128fd28_0_1668"/>
            <p:cNvCxnSpPr/>
            <p:nvPr/>
          </p:nvCxnSpPr>
          <p:spPr>
            <a:xfrm rot="10800000">
              <a:off x="7752125"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614" name="Google Shape;614;g3864128fd28_0_1668"/>
            <p:cNvCxnSpPr/>
            <p:nvPr/>
          </p:nvCxnSpPr>
          <p:spPr>
            <a:xfrm rot="10800000">
              <a:off x="5212100"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615" name="Google Shape;615;g3864128fd28_0_1668"/>
            <p:cNvCxnSpPr/>
            <p:nvPr/>
          </p:nvCxnSpPr>
          <p:spPr>
            <a:xfrm rot="10800000">
              <a:off x="2672963" y="3861112"/>
              <a:ext cx="0" cy="1281900"/>
            </a:xfrm>
            <a:prstGeom prst="straightConnector1">
              <a:avLst/>
            </a:prstGeom>
            <a:noFill/>
            <a:ln cap="flat" cmpd="sng" w="9525">
              <a:solidFill>
                <a:schemeClr val="accent3"/>
              </a:solidFill>
              <a:prstDash val="solid"/>
              <a:round/>
              <a:headEnd len="sm" w="sm" type="none"/>
              <a:tailEnd len="sm" w="sm" type="none"/>
            </a:ln>
          </p:spPr>
        </p:cxnSp>
      </p:grpSp>
      <p:sp>
        <p:nvSpPr>
          <p:cNvPr id="616" name="Google Shape;616;g3864128fd28_0_1668"/>
          <p:cNvSpPr txBox="1"/>
          <p:nvPr>
            <p:ph idx="6" type="subTitle"/>
          </p:nvPr>
        </p:nvSpPr>
        <p:spPr>
          <a:xfrm>
            <a:off x="4275713"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617" name="Google Shape;617;g3864128fd28_0_1668"/>
          <p:cNvSpPr txBox="1"/>
          <p:nvPr>
            <p:ph idx="7" type="subTitle"/>
          </p:nvPr>
        </p:nvSpPr>
        <p:spPr>
          <a:xfrm>
            <a:off x="6817988"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618" name="Google Shape;618;g3864128fd28_0_1668"/>
          <p:cNvSpPr txBox="1"/>
          <p:nvPr>
            <p:ph idx="8" type="subTitle"/>
          </p:nvPr>
        </p:nvSpPr>
        <p:spPr>
          <a:xfrm>
            <a:off x="5552488"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619" name="Google Shape;619;g3864128fd28_0_1668"/>
          <p:cNvSpPr txBox="1"/>
          <p:nvPr>
            <p:ph idx="9" type="subTitle"/>
          </p:nvPr>
        </p:nvSpPr>
        <p:spPr>
          <a:xfrm>
            <a:off x="3009325"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620" name="Google Shape;620;g3864128fd28_0_1668"/>
          <p:cNvSpPr txBox="1"/>
          <p:nvPr>
            <p:ph idx="13"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_2">
    <p:spTree>
      <p:nvGrpSpPr>
        <p:cNvPr id="621" name="Shape 621"/>
        <p:cNvGrpSpPr/>
        <p:nvPr/>
      </p:nvGrpSpPr>
      <p:grpSpPr>
        <a:xfrm>
          <a:off x="0" y="0"/>
          <a:ext cx="0" cy="0"/>
          <a:chOff x="0" y="0"/>
          <a:chExt cx="0" cy="0"/>
        </a:xfrm>
      </p:grpSpPr>
      <p:cxnSp>
        <p:nvCxnSpPr>
          <p:cNvPr id="622" name="Google Shape;622;g3864128fd28_0_1696"/>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623" name="Google Shape;623;g3864128fd28_0_1696"/>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624" name="Google Shape;624;g3864128fd28_0_1696"/>
          <p:cNvSpPr txBox="1"/>
          <p:nvPr>
            <p:ph idx="2"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25" name="Google Shape;625;g3864128fd28_0_1696"/>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626" name="Google Shape;626;g3864128fd28_0_1696"/>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627" name="Google Shape;627;g3864128fd28_0_1696"/>
          <p:cNvSpPr txBox="1"/>
          <p:nvPr>
            <p:ph idx="3"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28" name="Google Shape;628;g3864128fd28_0_1696"/>
          <p:cNvSpPr txBox="1"/>
          <p:nvPr>
            <p:ph idx="4"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629" name="Google Shape;629;g3864128fd28_0_1696"/>
          <p:cNvSpPr txBox="1"/>
          <p:nvPr>
            <p:ph idx="5"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630" name="Google Shape;630;g3864128fd28_0_1696"/>
          <p:cNvSpPr txBox="1"/>
          <p:nvPr>
            <p:ph idx="6"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31" name="Google Shape;631;g3864128fd28_0_1696"/>
          <p:cNvSpPr txBox="1"/>
          <p:nvPr>
            <p:ph idx="7"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632" name="Google Shape;632;g3864128fd28_0_1696"/>
          <p:cNvSpPr txBox="1"/>
          <p:nvPr>
            <p:ph idx="8"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33" name="Google Shape;633;g3864128fd28_0_1696"/>
          <p:cNvSpPr txBox="1"/>
          <p:nvPr>
            <p:ph idx="9"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634" name="Google Shape;634;g3864128fd28_0_169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35" name="Google Shape;635;g3864128fd28_0_1696"/>
          <p:cNvSpPr/>
          <p:nvPr>
            <p:ph idx="13" type="pic"/>
          </p:nvPr>
        </p:nvSpPr>
        <p:spPr>
          <a:xfrm>
            <a:off x="5215425" y="1291375"/>
            <a:ext cx="3807900" cy="3853500"/>
          </a:xfrm>
          <a:prstGeom prst="rect">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1_1_1_1_1_1_1_1_1_1_2_1">
    <p:spTree>
      <p:nvGrpSpPr>
        <p:cNvPr id="636" name="Shape 636"/>
        <p:cNvGrpSpPr/>
        <p:nvPr/>
      </p:nvGrpSpPr>
      <p:grpSpPr>
        <a:xfrm>
          <a:off x="0" y="0"/>
          <a:ext cx="0" cy="0"/>
          <a:chOff x="0" y="0"/>
          <a:chExt cx="0" cy="0"/>
        </a:xfrm>
      </p:grpSpPr>
      <p:sp>
        <p:nvSpPr>
          <p:cNvPr id="637" name="Google Shape;637;g3864128fd28_0_1711"/>
          <p:cNvSpPr/>
          <p:nvPr>
            <p:ph idx="2" type="pic"/>
          </p:nvPr>
        </p:nvSpPr>
        <p:spPr>
          <a:xfrm>
            <a:off x="7751475" y="1291350"/>
            <a:ext cx="1266300" cy="1285200"/>
          </a:xfrm>
          <a:prstGeom prst="rect">
            <a:avLst/>
          </a:prstGeom>
          <a:noFill/>
          <a:ln>
            <a:noFill/>
          </a:ln>
        </p:spPr>
      </p:sp>
      <p:sp>
        <p:nvSpPr>
          <p:cNvPr id="638" name="Google Shape;638;g3864128fd28_0_1711"/>
          <p:cNvSpPr/>
          <p:nvPr>
            <p:ph idx="3" type="pic"/>
          </p:nvPr>
        </p:nvSpPr>
        <p:spPr>
          <a:xfrm>
            <a:off x="7751425" y="3864900"/>
            <a:ext cx="1266300" cy="1284900"/>
          </a:xfrm>
          <a:prstGeom prst="rect">
            <a:avLst/>
          </a:prstGeom>
          <a:noFill/>
          <a:ln>
            <a:noFill/>
          </a:ln>
        </p:spPr>
      </p:sp>
      <p:sp>
        <p:nvSpPr>
          <p:cNvPr id="639" name="Google Shape;639;g3864128fd28_0_1711"/>
          <p:cNvSpPr/>
          <p:nvPr>
            <p:ph idx="4" type="pic"/>
          </p:nvPr>
        </p:nvSpPr>
        <p:spPr>
          <a:xfrm>
            <a:off x="5218487" y="2584425"/>
            <a:ext cx="2525100" cy="1271400"/>
          </a:xfrm>
          <a:prstGeom prst="rect">
            <a:avLst/>
          </a:prstGeom>
          <a:noFill/>
          <a:ln>
            <a:noFill/>
          </a:ln>
        </p:spPr>
      </p:sp>
      <p:sp>
        <p:nvSpPr>
          <p:cNvPr id="640" name="Google Shape;640;g3864128fd28_0_1711"/>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641" name="Google Shape;641;g3864128fd28_0_1711"/>
          <p:cNvSpPr txBox="1"/>
          <p:nvPr>
            <p:ph idx="5"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42" name="Google Shape;642;g3864128fd28_0_1711"/>
          <p:cNvSpPr txBox="1"/>
          <p:nvPr>
            <p:ph idx="6"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43" name="Google Shape;643;g3864128fd28_0_1711"/>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644" name="Google Shape;644;g3864128fd28_0_1711"/>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645" name="Google Shape;645;g3864128fd28_0_1711"/>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646" name="Google Shape;646;g3864128fd28_0_1711"/>
          <p:cNvSpPr txBox="1"/>
          <p:nvPr>
            <p:ph idx="7"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647" name="Google Shape;647;g3864128fd28_0_1711"/>
          <p:cNvSpPr txBox="1"/>
          <p:nvPr>
            <p:ph idx="8"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648" name="Google Shape;648;g3864128fd28_0_1711"/>
          <p:cNvSpPr txBox="1"/>
          <p:nvPr>
            <p:ph idx="9"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49" name="Google Shape;649;g3864128fd28_0_1711"/>
          <p:cNvSpPr txBox="1"/>
          <p:nvPr>
            <p:ph idx="13"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650" name="Google Shape;650;g3864128fd28_0_1711"/>
          <p:cNvSpPr txBox="1"/>
          <p:nvPr>
            <p:ph idx="14"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51" name="Google Shape;651;g3864128fd28_0_1711"/>
          <p:cNvSpPr txBox="1"/>
          <p:nvPr>
            <p:ph idx="15"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652" name="Google Shape;652;g3864128fd28_0_171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CUSTOM_14_2_1">
    <p:spTree>
      <p:nvGrpSpPr>
        <p:cNvPr id="69" name="Shape 69"/>
        <p:cNvGrpSpPr/>
        <p:nvPr/>
      </p:nvGrpSpPr>
      <p:grpSpPr>
        <a:xfrm>
          <a:off x="0" y="0"/>
          <a:ext cx="0" cy="0"/>
          <a:chOff x="0" y="0"/>
          <a:chExt cx="0" cy="0"/>
        </a:xfrm>
      </p:grpSpPr>
      <p:pic>
        <p:nvPicPr>
          <p:cNvPr id="70" name="Google Shape;70;p28"/>
          <p:cNvPicPr preferRelativeResize="0"/>
          <p:nvPr/>
        </p:nvPicPr>
        <p:blipFill rotWithShape="1">
          <a:blip r:embed="rId2">
            <a:alphaModFix/>
          </a:blip>
          <a:srcRect b="36187" l="0" r="0" t="0"/>
          <a:stretch/>
        </p:blipFill>
        <p:spPr>
          <a:xfrm>
            <a:off x="5480550" y="1875"/>
            <a:ext cx="3541498" cy="1289501"/>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71" name="Google Shape;71;p2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28"/>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grpSp>
        <p:nvGrpSpPr>
          <p:cNvPr id="73" name="Google Shape;73;p28"/>
          <p:cNvGrpSpPr/>
          <p:nvPr/>
        </p:nvGrpSpPr>
        <p:grpSpPr>
          <a:xfrm>
            <a:off x="118800" y="0"/>
            <a:ext cx="8904450" cy="5135400"/>
            <a:chOff x="118800" y="0"/>
            <a:chExt cx="8904450" cy="5135400"/>
          </a:xfrm>
        </p:grpSpPr>
        <p:cxnSp>
          <p:nvCxnSpPr>
            <p:cNvPr id="74" name="Google Shape;74;p28"/>
            <p:cNvCxnSpPr/>
            <p:nvPr/>
          </p:nvCxnSpPr>
          <p:spPr>
            <a:xfrm>
              <a:off x="902325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75" name="Google Shape;75;p28"/>
            <p:cNvCxnSpPr/>
            <p:nvPr/>
          </p:nvCxnSpPr>
          <p:spPr>
            <a:xfrm>
              <a:off x="11880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76" name="Google Shape;76;p28"/>
            <p:cNvCxnSpPr/>
            <p:nvPr/>
          </p:nvCxnSpPr>
          <p:spPr>
            <a:xfrm>
              <a:off x="128875" y="1291375"/>
              <a:ext cx="88902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CUSTOM_14_1">
    <p:spTree>
      <p:nvGrpSpPr>
        <p:cNvPr id="653" name="Shape 653"/>
        <p:cNvGrpSpPr/>
        <p:nvPr/>
      </p:nvGrpSpPr>
      <p:grpSpPr>
        <a:xfrm>
          <a:off x="0" y="0"/>
          <a:ext cx="0" cy="0"/>
          <a:chOff x="0" y="0"/>
          <a:chExt cx="0" cy="0"/>
        </a:xfrm>
      </p:grpSpPr>
      <p:pic>
        <p:nvPicPr>
          <p:cNvPr id="654" name="Google Shape;654;g3864128fd28_0_1728"/>
          <p:cNvPicPr preferRelativeResize="0"/>
          <p:nvPr/>
        </p:nvPicPr>
        <p:blipFill rotWithShape="1">
          <a:blip r:embed="rId2">
            <a:alphaModFix/>
          </a:blip>
          <a:srcRect b="0" l="0" r="0" t="0"/>
          <a:stretch/>
        </p:blipFill>
        <p:spPr>
          <a:xfrm>
            <a:off x="7727700" y="0"/>
            <a:ext cx="1290725" cy="1290725"/>
          </a:xfrm>
          <a:prstGeom prst="rect">
            <a:avLst/>
          </a:prstGeom>
          <a:noFill/>
          <a:ln>
            <a:noFill/>
          </a:ln>
        </p:spPr>
      </p:pic>
      <p:sp>
        <p:nvSpPr>
          <p:cNvPr id="655" name="Google Shape;655;g3864128fd28_0_1728"/>
          <p:cNvSpPr txBox="1"/>
          <p:nvPr>
            <p:ph idx="1" type="body"/>
          </p:nvPr>
        </p:nvSpPr>
        <p:spPr>
          <a:xfrm>
            <a:off x="13993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56" name="Google Shape;656;g3864128fd28_0_1728"/>
          <p:cNvSpPr txBox="1"/>
          <p:nvPr>
            <p:ph idx="2" type="body"/>
          </p:nvPr>
        </p:nvSpPr>
        <p:spPr>
          <a:xfrm>
            <a:off x="13993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57" name="Google Shape;657;g3864128fd28_0_1728"/>
          <p:cNvSpPr txBox="1"/>
          <p:nvPr>
            <p:ph idx="3" type="body"/>
          </p:nvPr>
        </p:nvSpPr>
        <p:spPr>
          <a:xfrm>
            <a:off x="13993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58" name="Google Shape;658;g3864128fd28_0_1728"/>
          <p:cNvSpPr txBox="1"/>
          <p:nvPr>
            <p:ph idx="4" type="body"/>
          </p:nvPr>
        </p:nvSpPr>
        <p:spPr>
          <a:xfrm>
            <a:off x="394175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59" name="Google Shape;659;g3864128fd28_0_1728"/>
          <p:cNvSpPr txBox="1"/>
          <p:nvPr>
            <p:ph idx="5" type="body"/>
          </p:nvPr>
        </p:nvSpPr>
        <p:spPr>
          <a:xfrm>
            <a:off x="394175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60" name="Google Shape;660;g3864128fd28_0_1728"/>
          <p:cNvSpPr txBox="1"/>
          <p:nvPr>
            <p:ph idx="6" type="body"/>
          </p:nvPr>
        </p:nvSpPr>
        <p:spPr>
          <a:xfrm>
            <a:off x="394175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61" name="Google Shape;661;g3864128fd28_0_1728"/>
          <p:cNvSpPr txBox="1"/>
          <p:nvPr>
            <p:ph idx="7" type="body"/>
          </p:nvPr>
        </p:nvSpPr>
        <p:spPr>
          <a:xfrm>
            <a:off x="64842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62" name="Google Shape;662;g3864128fd28_0_1728"/>
          <p:cNvSpPr txBox="1"/>
          <p:nvPr>
            <p:ph idx="8" type="body"/>
          </p:nvPr>
        </p:nvSpPr>
        <p:spPr>
          <a:xfrm>
            <a:off x="64842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63" name="Google Shape;663;g3864128fd28_0_1728"/>
          <p:cNvSpPr txBox="1"/>
          <p:nvPr>
            <p:ph idx="9" type="body"/>
          </p:nvPr>
        </p:nvSpPr>
        <p:spPr>
          <a:xfrm>
            <a:off x="64842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64" name="Google Shape;664;g3864128fd28_0_172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5" name="Google Shape;665;g3864128fd28_0_1728"/>
          <p:cNvSpPr txBox="1"/>
          <p:nvPr>
            <p:ph type="title"/>
          </p:nvPr>
        </p:nvSpPr>
        <p:spPr>
          <a:xfrm>
            <a:off x="139700"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666" name="Google Shape;666;g3864128fd28_0_1728"/>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667" name="Google Shape;667;g3864128fd28_0_1728"/>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668" name="Google Shape;668;g3864128fd28_0_1728"/>
          <p:cNvSpPr txBox="1"/>
          <p:nvPr>
            <p:ph idx="13" type="subTitle"/>
          </p:nvPr>
        </p:nvSpPr>
        <p:spPr>
          <a:xfrm>
            <a:off x="139700" y="1443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669" name="Google Shape;669;g3864128fd28_0_1728"/>
          <p:cNvSpPr txBox="1"/>
          <p:nvPr>
            <p:ph idx="14" type="subTitle"/>
          </p:nvPr>
        </p:nvSpPr>
        <p:spPr>
          <a:xfrm>
            <a:off x="139700" y="27292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670" name="Google Shape;670;g3864128fd28_0_1728"/>
          <p:cNvSpPr txBox="1"/>
          <p:nvPr>
            <p:ph idx="15" type="subTitle"/>
          </p:nvPr>
        </p:nvSpPr>
        <p:spPr>
          <a:xfrm>
            <a:off x="139700" y="4014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p:cSld name="BLANK_1_1_1_1_1_1_1_1_1_1_1_1_1_1_1_1_1_1">
    <p:spTree>
      <p:nvGrpSpPr>
        <p:cNvPr id="671" name="Shape 671"/>
        <p:cNvGrpSpPr/>
        <p:nvPr/>
      </p:nvGrpSpPr>
      <p:grpSpPr>
        <a:xfrm>
          <a:off x="0" y="0"/>
          <a:ext cx="0" cy="0"/>
          <a:chOff x="0" y="0"/>
          <a:chExt cx="0" cy="0"/>
        </a:xfrm>
      </p:grpSpPr>
      <p:sp>
        <p:nvSpPr>
          <p:cNvPr id="672" name="Google Shape;672;g3864128fd28_0_1746"/>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673" name="Google Shape;673;g3864128fd28_0_1746"/>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674" name="Google Shape;674;g3864128fd28_0_1746"/>
          <p:cNvSpPr txBox="1"/>
          <p:nvPr>
            <p:ph idx="3"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75" name="Google Shape;675;g3864128fd28_0_1746"/>
          <p:cNvSpPr txBox="1"/>
          <p:nvPr>
            <p:ph type="title"/>
          </p:nvPr>
        </p:nvSpPr>
        <p:spPr>
          <a:xfrm>
            <a:off x="128875" y="234450"/>
            <a:ext cx="63546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676" name="Google Shape;676;g3864128fd28_0_1746"/>
          <p:cNvSpPr txBox="1"/>
          <p:nvPr>
            <p:ph idx="4"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677" name="Google Shape;677;g3864128fd28_0_1746"/>
          <p:cNvSpPr txBox="1"/>
          <p:nvPr>
            <p:ph idx="5"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678" name="Google Shape;678;g3864128fd28_0_174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g3864128fd28_0_1746"/>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680" name="Google Shape;680;g3864128fd28_0_1746"/>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681" name="Google Shape;681;g3864128fd28_0_1746"/>
          <p:cNvSpPr txBox="1"/>
          <p:nvPr>
            <p:ph idx="6"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1">
  <p:cSld name="BLANK_1_1_1_1_1_1_1_1_1_1_1_1_1_1_1_1_1_1_2">
    <p:spTree>
      <p:nvGrpSpPr>
        <p:cNvPr id="682" name="Shape 682"/>
        <p:cNvGrpSpPr/>
        <p:nvPr/>
      </p:nvGrpSpPr>
      <p:grpSpPr>
        <a:xfrm>
          <a:off x="0" y="0"/>
          <a:ext cx="0" cy="0"/>
          <a:chOff x="0" y="0"/>
          <a:chExt cx="0" cy="0"/>
        </a:xfrm>
      </p:grpSpPr>
      <p:sp>
        <p:nvSpPr>
          <p:cNvPr id="683" name="Google Shape;683;g3864128fd28_0_1757"/>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684" name="Google Shape;684;g3864128fd28_0_1757"/>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685" name="Google Shape;685;g3864128fd28_0_1757"/>
          <p:cNvSpPr txBox="1"/>
          <p:nvPr>
            <p:ph idx="3"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686" name="Google Shape;686;g3864128fd28_0_1757"/>
          <p:cNvSpPr txBox="1"/>
          <p:nvPr>
            <p:ph idx="4"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87" name="Google Shape;687;g3864128fd28_0_1757"/>
          <p:cNvSpPr/>
          <p:nvPr>
            <p:ph idx="5" type="pic"/>
          </p:nvPr>
        </p:nvSpPr>
        <p:spPr>
          <a:xfrm>
            <a:off x="128875" y="3858100"/>
            <a:ext cx="1270500" cy="1285500"/>
          </a:xfrm>
          <a:prstGeom prst="rect">
            <a:avLst/>
          </a:prstGeom>
          <a:noFill/>
          <a:ln>
            <a:noFill/>
          </a:ln>
        </p:spPr>
      </p:sp>
      <p:sp>
        <p:nvSpPr>
          <p:cNvPr id="688" name="Google Shape;688;g3864128fd28_0_1757"/>
          <p:cNvSpPr/>
          <p:nvPr>
            <p:ph idx="6" type="pic"/>
          </p:nvPr>
        </p:nvSpPr>
        <p:spPr>
          <a:xfrm>
            <a:off x="128875" y="1291350"/>
            <a:ext cx="1270500" cy="1285500"/>
          </a:xfrm>
          <a:prstGeom prst="rect">
            <a:avLst/>
          </a:prstGeom>
          <a:noFill/>
          <a:ln>
            <a:noFill/>
          </a:ln>
        </p:spPr>
      </p:sp>
      <p:sp>
        <p:nvSpPr>
          <p:cNvPr id="689" name="Google Shape;689;g3864128fd28_0_1757"/>
          <p:cNvSpPr/>
          <p:nvPr>
            <p:ph idx="7" type="pic"/>
          </p:nvPr>
        </p:nvSpPr>
        <p:spPr>
          <a:xfrm>
            <a:off x="3936325" y="2583600"/>
            <a:ext cx="1270500" cy="1274400"/>
          </a:xfrm>
          <a:prstGeom prst="rect">
            <a:avLst/>
          </a:prstGeom>
          <a:noFill/>
          <a:ln>
            <a:noFill/>
          </a:ln>
        </p:spPr>
      </p:sp>
      <p:sp>
        <p:nvSpPr>
          <p:cNvPr id="690" name="Google Shape;690;g3864128fd28_0_1757"/>
          <p:cNvSpPr txBox="1"/>
          <p:nvPr>
            <p:ph type="title"/>
          </p:nvPr>
        </p:nvSpPr>
        <p:spPr>
          <a:xfrm>
            <a:off x="128875" y="234450"/>
            <a:ext cx="38100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691" name="Google Shape;691;g3864128fd28_0_175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692" name="Google Shape;692;g3864128fd28_0_1757"/>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693" name="Google Shape;693;g3864128fd28_0_1757"/>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694" name="Google Shape;694;g3864128fd28_0_1757"/>
          <p:cNvSpPr txBox="1"/>
          <p:nvPr>
            <p:ph idx="8" type="subTitle"/>
          </p:nvPr>
        </p:nvSpPr>
        <p:spPr>
          <a:xfrm>
            <a:off x="3940150" y="234450"/>
            <a:ext cx="4860300" cy="60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9pPr>
          </a:lstStyle>
          <a:p/>
        </p:txBody>
      </p:sp>
      <p:sp>
        <p:nvSpPr>
          <p:cNvPr id="695" name="Google Shape;695;g3864128fd28_0_1757"/>
          <p:cNvSpPr txBox="1"/>
          <p:nvPr>
            <p:ph idx="9"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696" name="Google Shape;696;g3864128fd28_0_1757"/>
          <p:cNvSpPr txBox="1"/>
          <p:nvPr>
            <p:ph idx="13"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CUSTOM">
    <p:spTree>
      <p:nvGrpSpPr>
        <p:cNvPr id="697" name="Shape 697"/>
        <p:cNvGrpSpPr/>
        <p:nvPr/>
      </p:nvGrpSpPr>
      <p:grpSpPr>
        <a:xfrm>
          <a:off x="0" y="0"/>
          <a:ext cx="0" cy="0"/>
          <a:chOff x="0" y="0"/>
          <a:chExt cx="0" cy="0"/>
        </a:xfrm>
      </p:grpSpPr>
      <p:pic>
        <p:nvPicPr>
          <p:cNvPr id="698" name="Google Shape;698;g3864128fd28_0_1772"/>
          <p:cNvPicPr preferRelativeResize="0"/>
          <p:nvPr/>
        </p:nvPicPr>
        <p:blipFill rotWithShape="1">
          <a:blip r:embed="rId2">
            <a:alphaModFix/>
          </a:blip>
          <a:srcRect b="0" l="0" r="0" t="0"/>
          <a:stretch/>
        </p:blipFill>
        <p:spPr>
          <a:xfrm rot="10800000">
            <a:off x="7747525" y="-6725"/>
            <a:ext cx="1265400" cy="1293000"/>
          </a:xfrm>
          <a:prstGeom prst="rect">
            <a:avLst/>
          </a:prstGeom>
          <a:noFill/>
          <a:ln>
            <a:noFill/>
          </a:ln>
        </p:spPr>
      </p:pic>
      <p:sp>
        <p:nvSpPr>
          <p:cNvPr id="699" name="Google Shape;699;g3864128fd28_0_1772"/>
          <p:cNvSpPr txBox="1"/>
          <p:nvPr>
            <p:ph idx="1" type="body"/>
          </p:nvPr>
        </p:nvSpPr>
        <p:spPr>
          <a:xfrm>
            <a:off x="134175" y="2591900"/>
            <a:ext cx="1259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00" name="Google Shape;700;g3864128fd28_0_1772"/>
          <p:cNvSpPr txBox="1"/>
          <p:nvPr>
            <p:ph idx="2" type="body"/>
          </p:nvPr>
        </p:nvSpPr>
        <p:spPr>
          <a:xfrm>
            <a:off x="14013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701" name="Google Shape;701;g3864128fd28_0_1772"/>
          <p:cNvSpPr txBox="1"/>
          <p:nvPr>
            <p:ph idx="3" type="body"/>
          </p:nvPr>
        </p:nvSpPr>
        <p:spPr>
          <a:xfrm>
            <a:off x="2664024" y="2585275"/>
            <a:ext cx="1256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02" name="Google Shape;702;g3864128fd28_0_1772"/>
          <p:cNvSpPr txBox="1"/>
          <p:nvPr>
            <p:ph idx="4" type="body"/>
          </p:nvPr>
        </p:nvSpPr>
        <p:spPr>
          <a:xfrm>
            <a:off x="3942325"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03" name="Google Shape;703;g3864128fd28_0_1772"/>
          <p:cNvSpPr txBox="1"/>
          <p:nvPr>
            <p:ph idx="5" type="body"/>
          </p:nvPr>
        </p:nvSpPr>
        <p:spPr>
          <a:xfrm>
            <a:off x="5215125" y="2585275"/>
            <a:ext cx="12642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04" name="Google Shape;704;g3864128fd28_0_1772"/>
          <p:cNvSpPr txBox="1"/>
          <p:nvPr>
            <p:ph idx="6" type="body"/>
          </p:nvPr>
        </p:nvSpPr>
        <p:spPr>
          <a:xfrm>
            <a:off x="64840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05" name="Google Shape;705;g3864128fd28_0_1772"/>
          <p:cNvSpPr/>
          <p:nvPr>
            <p:ph idx="7" type="pic"/>
          </p:nvPr>
        </p:nvSpPr>
        <p:spPr>
          <a:xfrm>
            <a:off x="1405975" y="2584850"/>
            <a:ext cx="1259400" cy="1270500"/>
          </a:xfrm>
          <a:prstGeom prst="rect">
            <a:avLst/>
          </a:prstGeom>
          <a:noFill/>
          <a:ln>
            <a:noFill/>
          </a:ln>
        </p:spPr>
      </p:sp>
      <p:sp>
        <p:nvSpPr>
          <p:cNvPr id="706" name="Google Shape;706;g3864128fd28_0_1772"/>
          <p:cNvSpPr/>
          <p:nvPr>
            <p:ph idx="8" type="pic"/>
          </p:nvPr>
        </p:nvSpPr>
        <p:spPr>
          <a:xfrm>
            <a:off x="2672775" y="1298150"/>
            <a:ext cx="1264200" cy="1275600"/>
          </a:xfrm>
          <a:prstGeom prst="rect">
            <a:avLst/>
          </a:prstGeom>
          <a:noFill/>
          <a:ln>
            <a:noFill/>
          </a:ln>
        </p:spPr>
      </p:sp>
      <p:sp>
        <p:nvSpPr>
          <p:cNvPr id="707" name="Google Shape;707;g3864128fd28_0_1772"/>
          <p:cNvSpPr/>
          <p:nvPr>
            <p:ph idx="9" type="pic"/>
          </p:nvPr>
        </p:nvSpPr>
        <p:spPr>
          <a:xfrm>
            <a:off x="134175" y="1297300"/>
            <a:ext cx="1256700" cy="1275300"/>
          </a:xfrm>
          <a:prstGeom prst="rect">
            <a:avLst/>
          </a:prstGeom>
          <a:noFill/>
          <a:ln>
            <a:noFill/>
          </a:ln>
        </p:spPr>
      </p:sp>
      <p:sp>
        <p:nvSpPr>
          <p:cNvPr id="708" name="Google Shape;708;g3864128fd28_0_1772"/>
          <p:cNvSpPr/>
          <p:nvPr>
            <p:ph idx="13" type="pic"/>
          </p:nvPr>
        </p:nvSpPr>
        <p:spPr>
          <a:xfrm>
            <a:off x="3944650" y="2583775"/>
            <a:ext cx="1261200" cy="1270800"/>
          </a:xfrm>
          <a:prstGeom prst="rect">
            <a:avLst/>
          </a:prstGeom>
          <a:noFill/>
          <a:ln>
            <a:noFill/>
          </a:ln>
        </p:spPr>
      </p:sp>
      <p:sp>
        <p:nvSpPr>
          <p:cNvPr id="709" name="Google Shape;709;g3864128fd28_0_1772"/>
          <p:cNvSpPr/>
          <p:nvPr>
            <p:ph idx="14" type="pic"/>
          </p:nvPr>
        </p:nvSpPr>
        <p:spPr>
          <a:xfrm>
            <a:off x="5218725" y="1297675"/>
            <a:ext cx="1256400" cy="1276200"/>
          </a:xfrm>
          <a:prstGeom prst="rect">
            <a:avLst/>
          </a:prstGeom>
          <a:noFill/>
          <a:ln>
            <a:noFill/>
          </a:ln>
        </p:spPr>
      </p:sp>
      <p:sp>
        <p:nvSpPr>
          <p:cNvPr id="710" name="Google Shape;710;g3864128fd28_0_1772"/>
          <p:cNvSpPr/>
          <p:nvPr>
            <p:ph idx="15" type="pic"/>
          </p:nvPr>
        </p:nvSpPr>
        <p:spPr>
          <a:xfrm>
            <a:off x="6488125" y="2584850"/>
            <a:ext cx="1259400" cy="1274100"/>
          </a:xfrm>
          <a:prstGeom prst="rect">
            <a:avLst/>
          </a:prstGeom>
          <a:noFill/>
          <a:ln>
            <a:noFill/>
          </a:ln>
        </p:spPr>
      </p:sp>
      <p:sp>
        <p:nvSpPr>
          <p:cNvPr id="711" name="Google Shape;711;g3864128fd28_0_177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g3864128fd28_0_1772"/>
          <p:cNvSpPr txBox="1"/>
          <p:nvPr>
            <p:ph idx="16"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13" name="Google Shape;713;g3864128fd28_0_1772"/>
          <p:cNvSpPr txBox="1"/>
          <p:nvPr>
            <p:ph type="title"/>
          </p:nvPr>
        </p:nvSpPr>
        <p:spPr>
          <a:xfrm>
            <a:off x="133575" y="228600"/>
            <a:ext cx="6338400" cy="1056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714" name="Google Shape;714;g3864128fd28_0_1772"/>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715" name="Google Shape;715;g3864128fd28_0_1772"/>
          <p:cNvCxnSpPr/>
          <p:nvPr/>
        </p:nvCxnSpPr>
        <p:spPr>
          <a:xfrm>
            <a:off x="9023250" y="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Alt 1">
  <p:cSld name="CUSTOM_1">
    <p:spTree>
      <p:nvGrpSpPr>
        <p:cNvPr id="716" name="Shape 716"/>
        <p:cNvGrpSpPr/>
        <p:nvPr/>
      </p:nvGrpSpPr>
      <p:grpSpPr>
        <a:xfrm>
          <a:off x="0" y="0"/>
          <a:ext cx="0" cy="0"/>
          <a:chOff x="0" y="0"/>
          <a:chExt cx="0" cy="0"/>
        </a:xfrm>
      </p:grpSpPr>
      <p:sp>
        <p:nvSpPr>
          <p:cNvPr id="717" name="Google Shape;717;g3864128fd28_0_1791"/>
          <p:cNvSpPr txBox="1"/>
          <p:nvPr>
            <p:ph idx="1" type="body"/>
          </p:nvPr>
        </p:nvSpPr>
        <p:spPr>
          <a:xfrm>
            <a:off x="2673138" y="31584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718" name="Google Shape;718;g3864128fd28_0_1791"/>
          <p:cNvSpPr txBox="1"/>
          <p:nvPr>
            <p:ph idx="2" type="body"/>
          </p:nvPr>
        </p:nvSpPr>
        <p:spPr>
          <a:xfrm>
            <a:off x="7749888" y="316052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719" name="Google Shape;719;g3864128fd28_0_1791"/>
          <p:cNvSpPr txBox="1"/>
          <p:nvPr>
            <p:ph idx="3" type="subTitle"/>
          </p:nvPr>
        </p:nvSpPr>
        <p:spPr>
          <a:xfrm>
            <a:off x="7754025" y="258392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20" name="Google Shape;720;g3864128fd28_0_1791"/>
          <p:cNvSpPr txBox="1"/>
          <p:nvPr>
            <p:ph idx="4" type="body"/>
          </p:nvPr>
        </p:nvSpPr>
        <p:spPr>
          <a:xfrm>
            <a:off x="5213563" y="316487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721" name="Google Shape;721;g3864128fd28_0_1791"/>
          <p:cNvSpPr txBox="1"/>
          <p:nvPr>
            <p:ph idx="5" type="body"/>
          </p:nvPr>
        </p:nvSpPr>
        <p:spPr>
          <a:xfrm>
            <a:off x="137275" y="31758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722" name="Google Shape;722;g3864128fd28_0_1791"/>
          <p:cNvSpPr txBox="1"/>
          <p:nvPr>
            <p:ph idx="6" type="subTitle"/>
          </p:nvPr>
        </p:nvSpPr>
        <p:spPr>
          <a:xfrm>
            <a:off x="137275" y="25992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23" name="Google Shape;723;g3864128fd28_0_1791"/>
          <p:cNvSpPr txBox="1"/>
          <p:nvPr>
            <p:ph idx="7" type="subTitle"/>
          </p:nvPr>
        </p:nvSpPr>
        <p:spPr>
          <a:xfrm>
            <a:off x="5213563" y="258827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24" name="Google Shape;724;g3864128fd28_0_1791"/>
          <p:cNvSpPr txBox="1"/>
          <p:nvPr>
            <p:ph idx="8" type="subTitle"/>
          </p:nvPr>
        </p:nvSpPr>
        <p:spPr>
          <a:xfrm>
            <a:off x="2673138" y="25818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25" name="Google Shape;725;g3864128fd28_0_1791"/>
          <p:cNvSpPr/>
          <p:nvPr>
            <p:ph idx="9" type="pic"/>
          </p:nvPr>
        </p:nvSpPr>
        <p:spPr>
          <a:xfrm>
            <a:off x="5216500" y="1297675"/>
            <a:ext cx="1259100" cy="1276500"/>
          </a:xfrm>
          <a:prstGeom prst="rect">
            <a:avLst/>
          </a:prstGeom>
          <a:noFill/>
          <a:ln>
            <a:noFill/>
          </a:ln>
        </p:spPr>
      </p:sp>
      <p:sp>
        <p:nvSpPr>
          <p:cNvPr id="726" name="Google Shape;726;g3864128fd28_0_1791"/>
          <p:cNvSpPr/>
          <p:nvPr>
            <p:ph idx="13" type="pic"/>
          </p:nvPr>
        </p:nvSpPr>
        <p:spPr>
          <a:xfrm>
            <a:off x="7756350" y="1296175"/>
            <a:ext cx="1259100" cy="1280100"/>
          </a:xfrm>
          <a:prstGeom prst="rect">
            <a:avLst/>
          </a:prstGeom>
          <a:noFill/>
          <a:ln>
            <a:noFill/>
          </a:ln>
        </p:spPr>
      </p:sp>
      <p:sp>
        <p:nvSpPr>
          <p:cNvPr id="727" name="Google Shape;727;g3864128fd28_0_1791"/>
          <p:cNvSpPr/>
          <p:nvPr>
            <p:ph idx="14" type="pic"/>
          </p:nvPr>
        </p:nvSpPr>
        <p:spPr>
          <a:xfrm>
            <a:off x="133525" y="1294525"/>
            <a:ext cx="1261800" cy="1280400"/>
          </a:xfrm>
          <a:prstGeom prst="rect">
            <a:avLst/>
          </a:prstGeom>
          <a:noFill/>
          <a:ln>
            <a:noFill/>
          </a:ln>
        </p:spPr>
      </p:sp>
      <p:sp>
        <p:nvSpPr>
          <p:cNvPr id="728" name="Google Shape;728;g3864128fd28_0_179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29" name="Google Shape;729;g3864128fd28_0_1791"/>
          <p:cNvSpPr/>
          <p:nvPr>
            <p:ph idx="15" type="pic"/>
          </p:nvPr>
        </p:nvSpPr>
        <p:spPr>
          <a:xfrm>
            <a:off x="2673500" y="1295450"/>
            <a:ext cx="1263300" cy="1277100"/>
          </a:xfrm>
          <a:prstGeom prst="rect">
            <a:avLst/>
          </a:prstGeom>
          <a:noFill/>
          <a:ln>
            <a:noFill/>
          </a:ln>
        </p:spPr>
      </p:sp>
      <p:sp>
        <p:nvSpPr>
          <p:cNvPr id="730" name="Google Shape;730;g3864128fd28_0_1791"/>
          <p:cNvSpPr txBox="1"/>
          <p:nvPr>
            <p:ph type="title"/>
          </p:nvPr>
        </p:nvSpPr>
        <p:spPr>
          <a:xfrm>
            <a:off x="131875" y="228600"/>
            <a:ext cx="5076000" cy="1062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731" name="Google Shape;731;g3864128fd28_0_1791"/>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732" name="Google Shape;732;g3864128fd28_0_1791"/>
          <p:cNvCxnSpPr/>
          <p:nvPr/>
        </p:nvCxnSpPr>
        <p:spPr>
          <a:xfrm>
            <a:off x="9018413"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CUSTOM_2">
    <p:spTree>
      <p:nvGrpSpPr>
        <p:cNvPr id="733" name="Shape 733"/>
        <p:cNvGrpSpPr/>
        <p:nvPr/>
      </p:nvGrpSpPr>
      <p:grpSpPr>
        <a:xfrm>
          <a:off x="0" y="0"/>
          <a:ext cx="0" cy="0"/>
          <a:chOff x="0" y="0"/>
          <a:chExt cx="0" cy="0"/>
        </a:xfrm>
      </p:grpSpPr>
      <p:sp>
        <p:nvSpPr>
          <p:cNvPr id="734" name="Google Shape;734;g3864128fd28_0_1808"/>
          <p:cNvSpPr txBox="1"/>
          <p:nvPr>
            <p:ph type="title"/>
          </p:nvPr>
        </p:nvSpPr>
        <p:spPr>
          <a:xfrm>
            <a:off x="365098" y="20428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35" name="Google Shape;735;g3864128fd28_0_1808"/>
          <p:cNvSpPr txBox="1"/>
          <p:nvPr>
            <p:ph idx="2" type="title"/>
          </p:nvPr>
        </p:nvSpPr>
        <p:spPr>
          <a:xfrm>
            <a:off x="365098" y="26715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36" name="Google Shape;736;g3864128fd28_0_1808"/>
          <p:cNvSpPr txBox="1"/>
          <p:nvPr>
            <p:ph idx="3" type="title"/>
          </p:nvPr>
        </p:nvSpPr>
        <p:spPr>
          <a:xfrm>
            <a:off x="365098" y="3313600"/>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37" name="Google Shape;737;g3864128fd28_0_1808"/>
          <p:cNvSpPr txBox="1"/>
          <p:nvPr>
            <p:ph idx="4" type="title"/>
          </p:nvPr>
        </p:nvSpPr>
        <p:spPr>
          <a:xfrm>
            <a:off x="365098" y="45574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38" name="Google Shape;738;g3864128fd28_0_1808"/>
          <p:cNvSpPr txBox="1"/>
          <p:nvPr>
            <p:ph idx="5" type="title"/>
          </p:nvPr>
        </p:nvSpPr>
        <p:spPr>
          <a:xfrm>
            <a:off x="1483100" y="26920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39" name="Google Shape;739;g3864128fd28_0_1808"/>
          <p:cNvSpPr txBox="1"/>
          <p:nvPr>
            <p:ph idx="6" type="title"/>
          </p:nvPr>
        </p:nvSpPr>
        <p:spPr>
          <a:xfrm>
            <a:off x="365098" y="39288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0" name="Google Shape;740;g3864128fd28_0_1808"/>
          <p:cNvSpPr txBox="1"/>
          <p:nvPr>
            <p:ph idx="7" type="title"/>
          </p:nvPr>
        </p:nvSpPr>
        <p:spPr>
          <a:xfrm>
            <a:off x="365098" y="1408538"/>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1" name="Google Shape;741;g3864128fd28_0_1808"/>
          <p:cNvSpPr txBox="1"/>
          <p:nvPr>
            <p:ph idx="8"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42" name="Google Shape;742;g3864128fd28_0_1808"/>
          <p:cNvSpPr txBox="1"/>
          <p:nvPr>
            <p:ph idx="9" type="title"/>
          </p:nvPr>
        </p:nvSpPr>
        <p:spPr>
          <a:xfrm>
            <a:off x="1483100" y="1429088"/>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3" name="Google Shape;743;g3864128fd28_0_1808"/>
          <p:cNvSpPr txBox="1"/>
          <p:nvPr>
            <p:ph idx="13" type="title"/>
          </p:nvPr>
        </p:nvSpPr>
        <p:spPr>
          <a:xfrm>
            <a:off x="1483100" y="20634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4" name="Google Shape;744;g3864128fd28_0_1808"/>
          <p:cNvSpPr txBox="1"/>
          <p:nvPr>
            <p:ph idx="14" type="title"/>
          </p:nvPr>
        </p:nvSpPr>
        <p:spPr>
          <a:xfrm>
            <a:off x="1483100" y="33207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5" name="Google Shape;745;g3864128fd28_0_1808"/>
          <p:cNvSpPr txBox="1"/>
          <p:nvPr>
            <p:ph idx="15" type="title"/>
          </p:nvPr>
        </p:nvSpPr>
        <p:spPr>
          <a:xfrm>
            <a:off x="1483100" y="39493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6" name="Google Shape;746;g3864128fd28_0_1808"/>
          <p:cNvSpPr txBox="1"/>
          <p:nvPr>
            <p:ph idx="16" type="title"/>
          </p:nvPr>
        </p:nvSpPr>
        <p:spPr>
          <a:xfrm>
            <a:off x="1483100" y="45780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7" name="Google Shape;747;g3864128fd28_0_180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748" name="Google Shape;748;g3864128fd28_0_1808"/>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749" name="Google Shape;749;g3864128fd28_0_1808"/>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750" name="Shape 750"/>
        <p:cNvGrpSpPr/>
        <p:nvPr/>
      </p:nvGrpSpPr>
      <p:grpSpPr>
        <a:xfrm>
          <a:off x="0" y="0"/>
          <a:ext cx="0" cy="0"/>
          <a:chOff x="0" y="0"/>
          <a:chExt cx="0" cy="0"/>
        </a:xfrm>
      </p:grpSpPr>
      <p:pic>
        <p:nvPicPr>
          <p:cNvPr id="751" name="Google Shape;751;g3864128fd28_0_1825"/>
          <p:cNvPicPr preferRelativeResize="0"/>
          <p:nvPr/>
        </p:nvPicPr>
        <p:blipFill rotWithShape="1">
          <a:blip r:embed="rId2">
            <a:alphaModFix/>
          </a:blip>
          <a:srcRect b="0" l="0" r="0" t="0"/>
          <a:stretch/>
        </p:blipFill>
        <p:spPr>
          <a:xfrm rot="10800000">
            <a:off x="7755300" y="-2199"/>
            <a:ext cx="1265400" cy="1288299"/>
          </a:xfrm>
          <a:prstGeom prst="rect">
            <a:avLst/>
          </a:prstGeom>
          <a:noFill/>
          <a:ln>
            <a:noFill/>
          </a:ln>
        </p:spPr>
      </p:pic>
      <p:sp>
        <p:nvSpPr>
          <p:cNvPr id="752" name="Google Shape;752;g3864128fd28_0_182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53" name="Google Shape;753;g3864128fd28_0_1825"/>
          <p:cNvSpPr txBox="1"/>
          <p:nvPr>
            <p:ph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dk1"/>
              </a:buClr>
              <a:buSzPts val="1400"/>
              <a:buFont typeface="Instrument Sans"/>
              <a:buNone/>
              <a:defRPr>
                <a:solidFill>
                  <a:schemeClr val="dk1"/>
                </a:solidFill>
                <a:latin typeface="Instrument Sans"/>
                <a:ea typeface="Instrument Sans"/>
                <a:cs typeface="Instrument Sans"/>
                <a:sym typeface="Instrument Sans"/>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754" name="Google Shape;754;g3864128fd28_0_1825"/>
          <p:cNvSpPr txBox="1"/>
          <p:nvPr>
            <p:ph idx="2" type="title"/>
          </p:nvPr>
        </p:nvSpPr>
        <p:spPr>
          <a:xfrm>
            <a:off x="1399375" y="2588200"/>
            <a:ext cx="5082000" cy="23241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55" name="Google Shape;755;g3864128fd28_0_1825"/>
          <p:cNvSpPr txBox="1"/>
          <p:nvPr>
            <p:ph idx="1" type="subTitle"/>
          </p:nvPr>
        </p:nvSpPr>
        <p:spPr>
          <a:xfrm>
            <a:off x="6561925" y="3856500"/>
            <a:ext cx="1835100" cy="4401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756" name="Google Shape;756;g3864128fd28_0_1825"/>
          <p:cNvSpPr txBox="1"/>
          <p:nvPr>
            <p:ph idx="3" type="title"/>
          </p:nvPr>
        </p:nvSpPr>
        <p:spPr>
          <a:xfrm>
            <a:off x="1453924" y="228600"/>
            <a:ext cx="62361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757" name="Google Shape;757;g3864128fd28_0_1825"/>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758" name="Google Shape;758;g3864128fd28_0_1825"/>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759" name="Google Shape;759;g3864128fd28_0_1825"/>
          <p:cNvSpPr/>
          <p:nvPr>
            <p:ph idx="4" type="pic"/>
          </p:nvPr>
        </p:nvSpPr>
        <p:spPr>
          <a:xfrm>
            <a:off x="7756200" y="2584025"/>
            <a:ext cx="1263600" cy="12726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CUSTOM_9">
    <p:spTree>
      <p:nvGrpSpPr>
        <p:cNvPr id="760" name="Shape 760"/>
        <p:cNvGrpSpPr/>
        <p:nvPr/>
      </p:nvGrpSpPr>
      <p:grpSpPr>
        <a:xfrm>
          <a:off x="0" y="0"/>
          <a:ext cx="0" cy="0"/>
          <a:chOff x="0" y="0"/>
          <a:chExt cx="0" cy="0"/>
        </a:xfrm>
      </p:grpSpPr>
      <p:sp>
        <p:nvSpPr>
          <p:cNvPr id="761" name="Google Shape;761;g3864128fd28_0_1835"/>
          <p:cNvSpPr txBox="1"/>
          <p:nvPr/>
        </p:nvSpPr>
        <p:spPr>
          <a:xfrm>
            <a:off x="7752138" y="1291375"/>
            <a:ext cx="1270500" cy="1290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762" name="Google Shape;762;g3864128fd28_0_1835"/>
          <p:cNvSpPr/>
          <p:nvPr>
            <p:ph idx="2" type="pic"/>
          </p:nvPr>
        </p:nvSpPr>
        <p:spPr>
          <a:xfrm>
            <a:off x="7977750" y="1495975"/>
            <a:ext cx="819300" cy="881100"/>
          </a:xfrm>
          <a:prstGeom prst="rect">
            <a:avLst/>
          </a:prstGeom>
          <a:noFill/>
          <a:ln>
            <a:noFill/>
          </a:ln>
        </p:spPr>
      </p:sp>
      <p:sp>
        <p:nvSpPr>
          <p:cNvPr id="763" name="Google Shape;763;g3864128fd28_0_1835"/>
          <p:cNvSpPr/>
          <p:nvPr>
            <p:ph idx="3" type="pic"/>
          </p:nvPr>
        </p:nvSpPr>
        <p:spPr>
          <a:xfrm>
            <a:off x="5219025" y="1297000"/>
            <a:ext cx="2528100" cy="3847500"/>
          </a:xfrm>
          <a:prstGeom prst="rect">
            <a:avLst/>
          </a:prstGeom>
          <a:noFill/>
          <a:ln>
            <a:noFill/>
          </a:ln>
        </p:spPr>
      </p:sp>
      <p:sp>
        <p:nvSpPr>
          <p:cNvPr id="764" name="Google Shape;764;g3864128fd28_0_183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65" name="Google Shape;765;g3864128fd28_0_1835"/>
          <p:cNvSpPr txBox="1"/>
          <p:nvPr>
            <p:ph type="title"/>
          </p:nvPr>
        </p:nvSpPr>
        <p:spPr>
          <a:xfrm>
            <a:off x="1453924" y="228600"/>
            <a:ext cx="61494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66" name="Google Shape;766;g3864128fd28_0_1835"/>
          <p:cNvSpPr txBox="1"/>
          <p:nvPr>
            <p:ph idx="4"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cxnSp>
        <p:nvCxnSpPr>
          <p:cNvPr id="767" name="Google Shape;767;g3864128fd28_0_1835"/>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768" name="Google Shape;768;g3864128fd28_0_1835"/>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769" name="Google Shape;769;g3864128fd28_0_1835"/>
          <p:cNvSpPr txBox="1"/>
          <p:nvPr>
            <p:ph idx="1" type="subTitle"/>
          </p:nvPr>
        </p:nvSpPr>
        <p:spPr>
          <a:xfrm>
            <a:off x="1399375" y="3303325"/>
            <a:ext cx="3813000" cy="440100"/>
          </a:xfrm>
          <a:prstGeom prst="rect">
            <a:avLst/>
          </a:prstGeom>
          <a:noFill/>
          <a:ln>
            <a:noFill/>
          </a:ln>
        </p:spPr>
        <p:txBody>
          <a:bodyPr anchorCtr="0" anchor="t" bIns="91425" lIns="182875"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770" name="Google Shape;770;g3864128fd28_0_1835"/>
          <p:cNvSpPr txBox="1"/>
          <p:nvPr>
            <p:ph idx="5" type="subTitle"/>
          </p:nvPr>
        </p:nvSpPr>
        <p:spPr>
          <a:xfrm>
            <a:off x="1399375" y="2581675"/>
            <a:ext cx="3813000" cy="4401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SzPts val="1000"/>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tem comparison and image">
  <p:cSld name="CUSTOM_4">
    <p:spTree>
      <p:nvGrpSpPr>
        <p:cNvPr id="771" name="Shape 771"/>
        <p:cNvGrpSpPr/>
        <p:nvPr/>
      </p:nvGrpSpPr>
      <p:grpSpPr>
        <a:xfrm>
          <a:off x="0" y="0"/>
          <a:ext cx="0" cy="0"/>
          <a:chOff x="0" y="0"/>
          <a:chExt cx="0" cy="0"/>
        </a:xfrm>
      </p:grpSpPr>
      <p:sp>
        <p:nvSpPr>
          <p:cNvPr id="772" name="Google Shape;772;g3864128fd28_0_1846"/>
          <p:cNvSpPr txBox="1"/>
          <p:nvPr>
            <p:ph idx="1" type="subTitle"/>
          </p:nvPr>
        </p:nvSpPr>
        <p:spPr>
          <a:xfrm>
            <a:off x="6486300" y="25905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73" name="Google Shape;773;g3864128fd28_0_1846"/>
          <p:cNvSpPr txBox="1"/>
          <p:nvPr>
            <p:ph type="title"/>
          </p:nvPr>
        </p:nvSpPr>
        <p:spPr>
          <a:xfrm>
            <a:off x="6486300"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774" name="Google Shape;774;g3864128fd28_0_1846"/>
          <p:cNvSpPr txBox="1"/>
          <p:nvPr>
            <p:ph idx="2" type="subTitle"/>
          </p:nvPr>
        </p:nvSpPr>
        <p:spPr>
          <a:xfrm>
            <a:off x="3939525" y="25838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75" name="Google Shape;775;g3864128fd28_0_1846"/>
          <p:cNvSpPr txBox="1"/>
          <p:nvPr>
            <p:ph idx="3" type="title"/>
          </p:nvPr>
        </p:nvSpPr>
        <p:spPr>
          <a:xfrm>
            <a:off x="3942875"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776" name="Google Shape;776;g3864128fd28_0_1846"/>
          <p:cNvSpPr txBox="1"/>
          <p:nvPr>
            <p:ph idx="4" type="subTitle"/>
          </p:nvPr>
        </p:nvSpPr>
        <p:spPr>
          <a:xfrm>
            <a:off x="136200" y="1289875"/>
            <a:ext cx="3810600" cy="53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2400"/>
              <a:buFont typeface="Instrument Sans"/>
              <a:buNone/>
              <a:defRPr sz="2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777" name="Google Shape;777;g3864128fd28_0_1846"/>
          <p:cNvSpPr txBox="1"/>
          <p:nvPr>
            <p:ph idx="5" type="title"/>
          </p:nvPr>
        </p:nvSpPr>
        <p:spPr>
          <a:xfrm>
            <a:off x="136200" y="1822150"/>
            <a:ext cx="3810600" cy="11856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lt1"/>
              </a:buClr>
              <a:buSzPts val="1400"/>
              <a:buFont typeface="Instrument Sans"/>
              <a:buNone/>
              <a:defRPr sz="1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778" name="Google Shape;778;g3864128fd28_0_1846"/>
          <p:cNvSpPr/>
          <p:nvPr>
            <p:ph idx="6" type="pic"/>
          </p:nvPr>
        </p:nvSpPr>
        <p:spPr>
          <a:xfrm>
            <a:off x="133925" y="0"/>
            <a:ext cx="1260300" cy="1286400"/>
          </a:xfrm>
          <a:prstGeom prst="rect">
            <a:avLst/>
          </a:prstGeom>
          <a:noFill/>
          <a:ln>
            <a:noFill/>
          </a:ln>
        </p:spPr>
      </p:sp>
      <p:sp>
        <p:nvSpPr>
          <p:cNvPr id="779" name="Google Shape;779;g3864128fd28_0_184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80" name="Google Shape;780;g3864128fd28_0_1846"/>
          <p:cNvSpPr txBox="1"/>
          <p:nvPr>
            <p:ph idx="7" type="subTitle"/>
          </p:nvPr>
        </p:nvSpPr>
        <p:spPr>
          <a:xfrm>
            <a:off x="3940875"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81" name="Google Shape;781;g3864128fd28_0_1846"/>
          <p:cNvSpPr txBox="1"/>
          <p:nvPr>
            <p:ph idx="8" type="title"/>
          </p:nvPr>
        </p:nvSpPr>
        <p:spPr>
          <a:xfrm>
            <a:off x="3940875"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782" name="Google Shape;782;g3864128fd28_0_1846"/>
          <p:cNvSpPr txBox="1"/>
          <p:nvPr>
            <p:ph idx="9" type="subTitle"/>
          </p:nvPr>
        </p:nvSpPr>
        <p:spPr>
          <a:xfrm>
            <a:off x="6481000"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83" name="Google Shape;783;g3864128fd28_0_1846"/>
          <p:cNvSpPr txBox="1"/>
          <p:nvPr>
            <p:ph idx="13" type="title"/>
          </p:nvPr>
        </p:nvSpPr>
        <p:spPr>
          <a:xfrm>
            <a:off x="6481000"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1">
  <p:cSld name="CUSTOM_5">
    <p:spTree>
      <p:nvGrpSpPr>
        <p:cNvPr id="784" name="Shape 784"/>
        <p:cNvGrpSpPr/>
        <p:nvPr/>
      </p:nvGrpSpPr>
      <p:grpSpPr>
        <a:xfrm>
          <a:off x="0" y="0"/>
          <a:ext cx="0" cy="0"/>
          <a:chOff x="0" y="0"/>
          <a:chExt cx="0" cy="0"/>
        </a:xfrm>
      </p:grpSpPr>
      <p:sp>
        <p:nvSpPr>
          <p:cNvPr id="785" name="Google Shape;785;g3864128fd28_0_1859"/>
          <p:cNvSpPr txBox="1"/>
          <p:nvPr>
            <p:ph idx="1" type="body"/>
          </p:nvPr>
        </p:nvSpPr>
        <p:spPr>
          <a:xfrm>
            <a:off x="285488" y="2569932"/>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pic>
        <p:nvPicPr>
          <p:cNvPr id="786" name="Google Shape;786;g3864128fd28_0_1859"/>
          <p:cNvPicPr preferRelativeResize="0"/>
          <p:nvPr/>
        </p:nvPicPr>
        <p:blipFill rotWithShape="1">
          <a:blip r:embed="rId2">
            <a:alphaModFix/>
          </a:blip>
          <a:srcRect b="0" l="0" r="30109" t="73621"/>
          <a:stretch/>
        </p:blipFill>
        <p:spPr>
          <a:xfrm rot="10800000">
            <a:off x="133300" y="4683125"/>
            <a:ext cx="2159200" cy="458401"/>
          </a:xfrm>
          <a:prstGeom prst="rect">
            <a:avLst/>
          </a:prstGeom>
          <a:gradFill>
            <a:gsLst>
              <a:gs pos="0">
                <a:srgbClr val="808978"/>
              </a:gs>
              <a:gs pos="49000">
                <a:schemeClr val="dk1"/>
              </a:gs>
              <a:gs pos="100000">
                <a:schemeClr val="dk1"/>
              </a:gs>
            </a:gsLst>
            <a:path path="circle">
              <a:fillToRect b="50%" l="50%" r="50%" t="50%"/>
            </a:path>
            <a:tileRect/>
          </a:gradFill>
          <a:ln>
            <a:noFill/>
          </a:ln>
        </p:spPr>
      </p:pic>
      <p:cxnSp>
        <p:nvCxnSpPr>
          <p:cNvPr id="787" name="Google Shape;787;g3864128fd28_0_1859"/>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788" name="Google Shape;788;g3864128fd28_0_1859"/>
          <p:cNvCxnSpPr/>
          <p:nvPr/>
        </p:nvCxnSpPr>
        <p:spPr>
          <a:xfrm>
            <a:off x="9023250" y="-600"/>
            <a:ext cx="0" cy="5144700"/>
          </a:xfrm>
          <a:prstGeom prst="straightConnector1">
            <a:avLst/>
          </a:prstGeom>
          <a:noFill/>
          <a:ln cap="flat" cmpd="sng" w="9525">
            <a:solidFill>
              <a:schemeClr val="dk2"/>
            </a:solidFill>
            <a:prstDash val="solid"/>
            <a:round/>
            <a:headEnd len="sm" w="sm" type="none"/>
            <a:tailEnd len="sm" w="sm" type="none"/>
          </a:ln>
        </p:spPr>
      </p:cxnSp>
      <p:sp>
        <p:nvSpPr>
          <p:cNvPr id="789" name="Google Shape;789;g3864128fd28_0_1859"/>
          <p:cNvSpPr txBox="1"/>
          <p:nvPr>
            <p:ph idx="2" type="body"/>
          </p:nvPr>
        </p:nvSpPr>
        <p:spPr>
          <a:xfrm>
            <a:off x="2827113" y="2569931"/>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SzPts val="1000"/>
              <a:buFont typeface="Instrument Sans"/>
              <a:buChar char="●"/>
              <a:defRPr/>
            </a:lvl1pPr>
            <a:lvl2pPr indent="-292100" lvl="1" marL="914400" algn="l">
              <a:lnSpc>
                <a:spcPct val="115000"/>
              </a:lnSpc>
              <a:spcBef>
                <a:spcPts val="0"/>
              </a:spcBef>
              <a:spcAft>
                <a:spcPts val="0"/>
              </a:spcAft>
              <a:buSzPts val="1000"/>
              <a:buFont typeface="Instrument Sans"/>
              <a:buChar char="○"/>
              <a:defRPr/>
            </a:lvl2pPr>
            <a:lvl3pPr indent="-292100" lvl="2" marL="1371600" algn="l">
              <a:lnSpc>
                <a:spcPct val="115000"/>
              </a:lnSpc>
              <a:spcBef>
                <a:spcPts val="0"/>
              </a:spcBef>
              <a:spcAft>
                <a:spcPts val="0"/>
              </a:spcAft>
              <a:buSzPts val="1000"/>
              <a:buFont typeface="Instrument Sans"/>
              <a:buChar char="■"/>
              <a:defRPr/>
            </a:lvl3pPr>
            <a:lvl4pPr indent="-292100" lvl="3" marL="1828800" algn="l">
              <a:lnSpc>
                <a:spcPct val="115000"/>
              </a:lnSpc>
              <a:spcBef>
                <a:spcPts val="0"/>
              </a:spcBef>
              <a:spcAft>
                <a:spcPts val="0"/>
              </a:spcAft>
              <a:buSzPts val="1000"/>
              <a:buFont typeface="Instrument Sans"/>
              <a:buChar char="●"/>
              <a:defRPr/>
            </a:lvl4pPr>
            <a:lvl5pPr indent="-292100" lvl="4" marL="2286000" algn="l">
              <a:lnSpc>
                <a:spcPct val="115000"/>
              </a:lnSpc>
              <a:spcBef>
                <a:spcPts val="0"/>
              </a:spcBef>
              <a:spcAft>
                <a:spcPts val="0"/>
              </a:spcAft>
              <a:buSzPts val="1000"/>
              <a:buFont typeface="Instrument Sans"/>
              <a:buChar char="○"/>
              <a:defRPr/>
            </a:lvl5pPr>
            <a:lvl6pPr indent="-292100" lvl="5" marL="2743200" algn="l">
              <a:lnSpc>
                <a:spcPct val="115000"/>
              </a:lnSpc>
              <a:spcBef>
                <a:spcPts val="0"/>
              </a:spcBef>
              <a:spcAft>
                <a:spcPts val="0"/>
              </a:spcAft>
              <a:buSzPts val="1000"/>
              <a:buFont typeface="Instrument Sans"/>
              <a:buChar char="■"/>
              <a:defRPr/>
            </a:lvl6pPr>
            <a:lvl7pPr indent="-292100" lvl="6" marL="3200400" algn="l">
              <a:lnSpc>
                <a:spcPct val="115000"/>
              </a:lnSpc>
              <a:spcBef>
                <a:spcPts val="0"/>
              </a:spcBef>
              <a:spcAft>
                <a:spcPts val="0"/>
              </a:spcAft>
              <a:buSzPts val="1000"/>
              <a:buFont typeface="Instrument Sans"/>
              <a:buChar char="●"/>
              <a:defRPr/>
            </a:lvl7pPr>
            <a:lvl8pPr indent="-292100" lvl="7" marL="3657600" algn="l">
              <a:lnSpc>
                <a:spcPct val="115000"/>
              </a:lnSpc>
              <a:spcBef>
                <a:spcPts val="0"/>
              </a:spcBef>
              <a:spcAft>
                <a:spcPts val="0"/>
              </a:spcAft>
              <a:buSzPts val="1000"/>
              <a:buFont typeface="Instrument Sans"/>
              <a:buChar char="○"/>
              <a:defRPr/>
            </a:lvl8pPr>
            <a:lvl9pPr indent="-292100" lvl="8" marL="4114800" algn="l">
              <a:lnSpc>
                <a:spcPct val="115000"/>
              </a:lnSpc>
              <a:spcBef>
                <a:spcPts val="0"/>
              </a:spcBef>
              <a:spcAft>
                <a:spcPts val="0"/>
              </a:spcAft>
              <a:buSzPts val="1000"/>
              <a:buFont typeface="Instrument Sans"/>
              <a:buChar char="■"/>
              <a:defRPr/>
            </a:lvl9pPr>
          </a:lstStyle>
          <a:p/>
        </p:txBody>
      </p:sp>
      <p:sp>
        <p:nvSpPr>
          <p:cNvPr id="790" name="Google Shape;790;g3864128fd28_0_1859"/>
          <p:cNvSpPr txBox="1"/>
          <p:nvPr>
            <p:ph idx="3" type="body"/>
          </p:nvPr>
        </p:nvSpPr>
        <p:spPr>
          <a:xfrm>
            <a:off x="5368750" y="2579750"/>
            <a:ext cx="2378400" cy="19467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91" name="Google Shape;791;g3864128fd28_0_1859"/>
          <p:cNvSpPr/>
          <p:nvPr>
            <p:ph idx="4" type="pic"/>
          </p:nvPr>
        </p:nvSpPr>
        <p:spPr>
          <a:xfrm>
            <a:off x="7752125" y="2584175"/>
            <a:ext cx="1266600" cy="2093700"/>
          </a:xfrm>
          <a:prstGeom prst="rect">
            <a:avLst/>
          </a:prstGeom>
          <a:noFill/>
          <a:ln>
            <a:noFill/>
          </a:ln>
        </p:spPr>
      </p:sp>
      <p:sp>
        <p:nvSpPr>
          <p:cNvPr id="792" name="Google Shape;792;g3864128fd28_0_185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93" name="Google Shape;793;g3864128fd28_0_1859"/>
          <p:cNvSpPr txBox="1"/>
          <p:nvPr>
            <p:ph idx="5" type="subTitle"/>
          </p:nvPr>
        </p:nvSpPr>
        <p:spPr>
          <a:xfrm>
            <a:off x="28548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794" name="Google Shape;794;g3864128fd28_0_1859"/>
          <p:cNvSpPr txBox="1"/>
          <p:nvPr>
            <p:ph idx="6" type="subTitle"/>
          </p:nvPr>
        </p:nvSpPr>
        <p:spPr>
          <a:xfrm>
            <a:off x="2827113"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795" name="Google Shape;795;g3864128fd28_0_1859"/>
          <p:cNvSpPr txBox="1"/>
          <p:nvPr>
            <p:ph idx="7" type="subTitle"/>
          </p:nvPr>
        </p:nvSpPr>
        <p:spPr>
          <a:xfrm>
            <a:off x="536873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796" name="Google Shape;796;g3864128fd28_0_1859"/>
          <p:cNvSpPr txBox="1"/>
          <p:nvPr>
            <p:ph idx="8" type="subTitle"/>
          </p:nvPr>
        </p:nvSpPr>
        <p:spPr>
          <a:xfrm>
            <a:off x="407700" y="1388800"/>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797" name="Google Shape;797;g3864128fd28_0_1859"/>
          <p:cNvSpPr txBox="1"/>
          <p:nvPr>
            <p:ph idx="9" type="subTitle"/>
          </p:nvPr>
        </p:nvSpPr>
        <p:spPr>
          <a:xfrm>
            <a:off x="2952363"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798" name="Google Shape;798;g3864128fd28_0_1859"/>
          <p:cNvSpPr txBox="1"/>
          <p:nvPr>
            <p:ph idx="13" type="subTitle"/>
          </p:nvPr>
        </p:nvSpPr>
        <p:spPr>
          <a:xfrm>
            <a:off x="5497038"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799" name="Google Shape;799;g3864128fd28_0_1859"/>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
    <p:spTree>
      <p:nvGrpSpPr>
        <p:cNvPr id="77" name="Shape 77"/>
        <p:cNvGrpSpPr/>
        <p:nvPr/>
      </p:nvGrpSpPr>
      <p:grpSpPr>
        <a:xfrm>
          <a:off x="0" y="0"/>
          <a:ext cx="0" cy="0"/>
          <a:chOff x="0" y="0"/>
          <a:chExt cx="0" cy="0"/>
        </a:xfrm>
      </p:grpSpPr>
      <p:pic>
        <p:nvPicPr>
          <p:cNvPr id="78" name="Google Shape;78;p29"/>
          <p:cNvPicPr preferRelativeResize="0"/>
          <p:nvPr/>
        </p:nvPicPr>
        <p:blipFill rotWithShape="1">
          <a:blip r:embed="rId2">
            <a:alphaModFix/>
          </a:blip>
          <a:srcRect b="55478" l="0" r="16387" t="0"/>
          <a:stretch/>
        </p:blipFill>
        <p:spPr>
          <a:xfrm>
            <a:off x="4727250" y="450"/>
            <a:ext cx="4289751" cy="1284901"/>
          </a:xfrm>
          <a:prstGeom prst="rect">
            <a:avLst/>
          </a:prstGeom>
          <a:noFill/>
          <a:ln>
            <a:noFill/>
          </a:ln>
        </p:spPr>
      </p:pic>
      <p:sp>
        <p:nvSpPr>
          <p:cNvPr id="79" name="Google Shape;79;p29"/>
          <p:cNvSpPr/>
          <p:nvPr>
            <p:ph idx="2" type="pic"/>
          </p:nvPr>
        </p:nvSpPr>
        <p:spPr>
          <a:xfrm>
            <a:off x="131575" y="6"/>
            <a:ext cx="2533200" cy="1285800"/>
          </a:xfrm>
          <a:prstGeom prst="rect">
            <a:avLst/>
          </a:prstGeom>
          <a:noFill/>
          <a:ln>
            <a:noFill/>
          </a:ln>
        </p:spPr>
      </p:sp>
      <p:sp>
        <p:nvSpPr>
          <p:cNvPr id="80" name="Google Shape;80;p29"/>
          <p:cNvSpPr txBox="1"/>
          <p:nvPr>
            <p:ph type="title"/>
          </p:nvPr>
        </p:nvSpPr>
        <p:spPr>
          <a:xfrm>
            <a:off x="128875" y="1291375"/>
            <a:ext cx="7623300" cy="36210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4800"/>
              <a:buNone/>
              <a:defRPr sz="4800"/>
            </a:lvl1pPr>
            <a:lvl2pPr lvl="1" algn="l">
              <a:lnSpc>
                <a:spcPct val="115000"/>
              </a:lnSpc>
              <a:spcBef>
                <a:spcPts val="0"/>
              </a:spcBef>
              <a:spcAft>
                <a:spcPts val="0"/>
              </a:spcAft>
              <a:buSzPts val="4800"/>
              <a:buNone/>
              <a:defRPr sz="4800">
                <a:latin typeface="Poppins SemiBold"/>
                <a:ea typeface="Poppins SemiBold"/>
                <a:cs typeface="Poppins SemiBold"/>
                <a:sym typeface="Poppins SemiBold"/>
              </a:defRPr>
            </a:lvl2pPr>
            <a:lvl3pPr lvl="2" algn="l">
              <a:lnSpc>
                <a:spcPct val="115000"/>
              </a:lnSpc>
              <a:spcBef>
                <a:spcPts val="0"/>
              </a:spcBef>
              <a:spcAft>
                <a:spcPts val="0"/>
              </a:spcAft>
              <a:buSzPts val="4800"/>
              <a:buNone/>
              <a:defRPr sz="4800">
                <a:latin typeface="Poppins SemiBold"/>
                <a:ea typeface="Poppins SemiBold"/>
                <a:cs typeface="Poppins SemiBold"/>
                <a:sym typeface="Poppins SemiBold"/>
              </a:defRPr>
            </a:lvl3pPr>
            <a:lvl4pPr lvl="3" algn="l">
              <a:lnSpc>
                <a:spcPct val="115000"/>
              </a:lnSpc>
              <a:spcBef>
                <a:spcPts val="0"/>
              </a:spcBef>
              <a:spcAft>
                <a:spcPts val="0"/>
              </a:spcAft>
              <a:buSzPts val="4800"/>
              <a:buNone/>
              <a:defRPr sz="4800">
                <a:latin typeface="Poppins SemiBold"/>
                <a:ea typeface="Poppins SemiBold"/>
                <a:cs typeface="Poppins SemiBold"/>
                <a:sym typeface="Poppins SemiBold"/>
              </a:defRPr>
            </a:lvl4pPr>
            <a:lvl5pPr lvl="4" algn="l">
              <a:lnSpc>
                <a:spcPct val="115000"/>
              </a:lnSpc>
              <a:spcBef>
                <a:spcPts val="0"/>
              </a:spcBef>
              <a:spcAft>
                <a:spcPts val="0"/>
              </a:spcAft>
              <a:buSzPts val="4800"/>
              <a:buNone/>
              <a:defRPr sz="4800">
                <a:latin typeface="Poppins SemiBold"/>
                <a:ea typeface="Poppins SemiBold"/>
                <a:cs typeface="Poppins SemiBold"/>
                <a:sym typeface="Poppins SemiBold"/>
              </a:defRPr>
            </a:lvl5pPr>
            <a:lvl6pPr lvl="5" algn="l">
              <a:lnSpc>
                <a:spcPct val="115000"/>
              </a:lnSpc>
              <a:spcBef>
                <a:spcPts val="0"/>
              </a:spcBef>
              <a:spcAft>
                <a:spcPts val="0"/>
              </a:spcAft>
              <a:buSzPts val="4800"/>
              <a:buNone/>
              <a:defRPr sz="4800">
                <a:latin typeface="Poppins SemiBold"/>
                <a:ea typeface="Poppins SemiBold"/>
                <a:cs typeface="Poppins SemiBold"/>
                <a:sym typeface="Poppins SemiBold"/>
              </a:defRPr>
            </a:lvl6pPr>
            <a:lvl7pPr lvl="6" algn="l">
              <a:lnSpc>
                <a:spcPct val="115000"/>
              </a:lnSpc>
              <a:spcBef>
                <a:spcPts val="0"/>
              </a:spcBef>
              <a:spcAft>
                <a:spcPts val="0"/>
              </a:spcAft>
              <a:buSzPts val="4800"/>
              <a:buNone/>
              <a:defRPr sz="4800">
                <a:latin typeface="Poppins SemiBold"/>
                <a:ea typeface="Poppins SemiBold"/>
                <a:cs typeface="Poppins SemiBold"/>
                <a:sym typeface="Poppins SemiBold"/>
              </a:defRPr>
            </a:lvl7pPr>
            <a:lvl8pPr lvl="7" algn="l">
              <a:lnSpc>
                <a:spcPct val="115000"/>
              </a:lnSpc>
              <a:spcBef>
                <a:spcPts val="0"/>
              </a:spcBef>
              <a:spcAft>
                <a:spcPts val="0"/>
              </a:spcAft>
              <a:buSzPts val="4800"/>
              <a:buNone/>
              <a:defRPr sz="4800">
                <a:latin typeface="Poppins SemiBold"/>
                <a:ea typeface="Poppins SemiBold"/>
                <a:cs typeface="Poppins SemiBold"/>
                <a:sym typeface="Poppins SemiBold"/>
              </a:defRPr>
            </a:lvl8pPr>
            <a:lvl9pPr lvl="8" algn="l">
              <a:lnSpc>
                <a:spcPct val="115000"/>
              </a:lnSpc>
              <a:spcBef>
                <a:spcPts val="0"/>
              </a:spcBef>
              <a:spcAft>
                <a:spcPts val="0"/>
              </a:spcAft>
              <a:buSzPts val="4800"/>
              <a:buNone/>
              <a:defRPr sz="4800">
                <a:latin typeface="Poppins SemiBold"/>
                <a:ea typeface="Poppins SemiBold"/>
                <a:cs typeface="Poppins SemiBold"/>
                <a:sym typeface="Poppins SemiBold"/>
              </a:defRPr>
            </a:lvl9pPr>
          </a:lstStyle>
          <a:p/>
        </p:txBody>
      </p:sp>
      <p:sp>
        <p:nvSpPr>
          <p:cNvPr id="81" name="Google Shape;81;p2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82" name="Google Shape;82;p29"/>
          <p:cNvGrpSpPr/>
          <p:nvPr/>
        </p:nvGrpSpPr>
        <p:grpSpPr>
          <a:xfrm>
            <a:off x="128875" y="0"/>
            <a:ext cx="8894375" cy="5144700"/>
            <a:chOff x="128875" y="0"/>
            <a:chExt cx="8894375" cy="5144700"/>
          </a:xfrm>
        </p:grpSpPr>
        <p:cxnSp>
          <p:nvCxnSpPr>
            <p:cNvPr id="83" name="Google Shape;83;p29"/>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84" name="Google Shape;84;p29"/>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85" name="Google Shape;85;p29"/>
            <p:cNvCxnSpPr/>
            <p:nvPr/>
          </p:nvCxnSpPr>
          <p:spPr>
            <a:xfrm>
              <a:off x="128875" y="1287125"/>
              <a:ext cx="8892000" cy="0"/>
            </a:xfrm>
            <a:prstGeom prst="straightConnector1">
              <a:avLst/>
            </a:prstGeom>
            <a:noFill/>
            <a:ln cap="flat" cmpd="sng" w="9525">
              <a:solidFill>
                <a:schemeClr val="dk2"/>
              </a:solidFill>
              <a:prstDash val="solid"/>
              <a:round/>
              <a:headEnd len="sm" w="sm" type="none"/>
              <a:tailEnd len="sm" w="sm" type="none"/>
            </a:ln>
          </p:spPr>
        </p:cxnSp>
      </p:grpSp>
      <p:sp>
        <p:nvSpPr>
          <p:cNvPr id="86" name="Google Shape;86;p29"/>
          <p:cNvSpPr txBox="1"/>
          <p:nvPr>
            <p:ph idx="1" type="subTitle"/>
          </p:nvPr>
        </p:nvSpPr>
        <p:spPr>
          <a:xfrm>
            <a:off x="5364800" y="4526452"/>
            <a:ext cx="3652200" cy="3387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p:cSld name="CUSTOM_6">
    <p:spTree>
      <p:nvGrpSpPr>
        <p:cNvPr id="800" name="Shape 800"/>
        <p:cNvGrpSpPr/>
        <p:nvPr/>
      </p:nvGrpSpPr>
      <p:grpSpPr>
        <a:xfrm>
          <a:off x="0" y="0"/>
          <a:ext cx="0" cy="0"/>
          <a:chOff x="0" y="0"/>
          <a:chExt cx="0" cy="0"/>
        </a:xfrm>
      </p:grpSpPr>
      <p:sp>
        <p:nvSpPr>
          <p:cNvPr id="801" name="Google Shape;801;g3864128fd28_0_1875"/>
          <p:cNvSpPr txBox="1"/>
          <p:nvPr>
            <p:ph idx="1" type="subTitle"/>
          </p:nvPr>
        </p:nvSpPr>
        <p:spPr>
          <a:xfrm>
            <a:off x="2679700" y="1295400"/>
            <a:ext cx="38013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802" name="Google Shape;802;g3864128fd28_0_1875"/>
          <p:cNvSpPr txBox="1"/>
          <p:nvPr>
            <p:ph idx="2" type="body"/>
          </p:nvPr>
        </p:nvSpPr>
        <p:spPr>
          <a:xfrm>
            <a:off x="2679700" y="1744013"/>
            <a:ext cx="2533200" cy="846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803" name="Google Shape;803;g3864128fd28_0_1875"/>
          <p:cNvSpPr txBox="1"/>
          <p:nvPr>
            <p:ph idx="3" type="subTitle"/>
          </p:nvPr>
        </p:nvSpPr>
        <p:spPr>
          <a:xfrm>
            <a:off x="1397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804" name="Google Shape;804;g3864128fd28_0_1875"/>
          <p:cNvSpPr txBox="1"/>
          <p:nvPr>
            <p:ph idx="4" type="body"/>
          </p:nvPr>
        </p:nvSpPr>
        <p:spPr>
          <a:xfrm>
            <a:off x="1397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805" name="Google Shape;805;g3864128fd28_0_1875"/>
          <p:cNvSpPr txBox="1"/>
          <p:nvPr>
            <p:ph idx="5" type="subTitle"/>
          </p:nvPr>
        </p:nvSpPr>
        <p:spPr>
          <a:xfrm>
            <a:off x="26776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9pPr>
          </a:lstStyle>
          <a:p/>
        </p:txBody>
      </p:sp>
      <p:sp>
        <p:nvSpPr>
          <p:cNvPr id="806" name="Google Shape;806;g3864128fd28_0_1875"/>
          <p:cNvSpPr txBox="1"/>
          <p:nvPr>
            <p:ph idx="6" type="body"/>
          </p:nvPr>
        </p:nvSpPr>
        <p:spPr>
          <a:xfrm>
            <a:off x="26776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807" name="Google Shape;807;g3864128fd28_0_1875"/>
          <p:cNvSpPr txBox="1"/>
          <p:nvPr>
            <p:ph idx="7" type="subTitle"/>
          </p:nvPr>
        </p:nvSpPr>
        <p:spPr>
          <a:xfrm>
            <a:off x="5210575"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808" name="Google Shape;808;g3864128fd28_0_1875"/>
          <p:cNvSpPr txBox="1"/>
          <p:nvPr>
            <p:ph idx="8" type="body"/>
          </p:nvPr>
        </p:nvSpPr>
        <p:spPr>
          <a:xfrm>
            <a:off x="5210575"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809" name="Google Shape;809;g3864128fd28_0_187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10" name="Google Shape;810;g3864128fd28_0_1875"/>
          <p:cNvSpPr/>
          <p:nvPr>
            <p:ph idx="9" type="pic"/>
          </p:nvPr>
        </p:nvSpPr>
        <p:spPr>
          <a:xfrm>
            <a:off x="133525" y="1298275"/>
            <a:ext cx="2531400" cy="1278000"/>
          </a:xfrm>
          <a:prstGeom prst="rect">
            <a:avLst/>
          </a:prstGeom>
          <a:noFill/>
          <a:ln>
            <a:noFill/>
          </a:ln>
        </p:spPr>
      </p:sp>
      <p:sp>
        <p:nvSpPr>
          <p:cNvPr id="811" name="Google Shape;811;g3864128fd28_0_1875"/>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CUSTOM_10">
    <p:spTree>
      <p:nvGrpSpPr>
        <p:cNvPr id="812" name="Shape 812"/>
        <p:cNvGrpSpPr/>
        <p:nvPr/>
      </p:nvGrpSpPr>
      <p:grpSpPr>
        <a:xfrm>
          <a:off x="0" y="0"/>
          <a:ext cx="0" cy="0"/>
          <a:chOff x="0" y="0"/>
          <a:chExt cx="0" cy="0"/>
        </a:xfrm>
      </p:grpSpPr>
      <p:sp>
        <p:nvSpPr>
          <p:cNvPr id="813" name="Google Shape;813;g3864128fd28_0_1887"/>
          <p:cNvSpPr txBox="1"/>
          <p:nvPr>
            <p:ph idx="1" type="body"/>
          </p:nvPr>
        </p:nvSpPr>
        <p:spPr>
          <a:xfrm>
            <a:off x="13495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814" name="Google Shape;814;g3864128fd28_0_1887"/>
          <p:cNvSpPr txBox="1"/>
          <p:nvPr>
            <p:ph idx="2" type="body"/>
          </p:nvPr>
        </p:nvSpPr>
        <p:spPr>
          <a:xfrm>
            <a:off x="52159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80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815" name="Google Shape;815;g3864128fd28_0_1887"/>
          <p:cNvSpPr txBox="1"/>
          <p:nvPr>
            <p:ph idx="3" type="body"/>
          </p:nvPr>
        </p:nvSpPr>
        <p:spPr>
          <a:xfrm>
            <a:off x="2677225" y="1811100"/>
            <a:ext cx="2525100" cy="769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816" name="Google Shape;816;g3864128fd28_0_1887"/>
          <p:cNvSpPr txBox="1"/>
          <p:nvPr>
            <p:ph idx="4" type="body"/>
          </p:nvPr>
        </p:nvSpPr>
        <p:spPr>
          <a:xfrm>
            <a:off x="26776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817" name="Google Shape;817;g3864128fd28_0_1887"/>
          <p:cNvSpPr txBox="1"/>
          <p:nvPr>
            <p:ph idx="5" type="subTitle"/>
          </p:nvPr>
        </p:nvSpPr>
        <p:spPr>
          <a:xfrm>
            <a:off x="26728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18" name="Google Shape;818;g3864128fd28_0_1887"/>
          <p:cNvSpPr txBox="1"/>
          <p:nvPr>
            <p:ph idx="6" type="subTitle"/>
          </p:nvPr>
        </p:nvSpPr>
        <p:spPr>
          <a:xfrm>
            <a:off x="26728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19" name="Google Shape;819;g3864128fd28_0_188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20" name="Google Shape;820;g3864128fd28_0_1887"/>
          <p:cNvSpPr txBox="1"/>
          <p:nvPr>
            <p:ph idx="7"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21" name="Google Shape;821;g3864128fd28_0_1887"/>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822" name="Google Shape;822;g3864128fd28_0_1887"/>
          <p:cNvSpPr/>
          <p:nvPr>
            <p:ph idx="8" type="pic"/>
          </p:nvPr>
        </p:nvSpPr>
        <p:spPr>
          <a:xfrm>
            <a:off x="134350" y="1295850"/>
            <a:ext cx="2529300" cy="1277400"/>
          </a:xfrm>
          <a:prstGeom prst="rect">
            <a:avLst/>
          </a:prstGeom>
          <a:noFill/>
          <a:ln>
            <a:noFill/>
          </a:ln>
        </p:spPr>
      </p:sp>
      <p:sp>
        <p:nvSpPr>
          <p:cNvPr id="823" name="Google Shape;823;g3864128fd28_0_1887"/>
          <p:cNvSpPr txBox="1"/>
          <p:nvPr>
            <p:ph idx="9" type="subTitle"/>
          </p:nvPr>
        </p:nvSpPr>
        <p:spPr>
          <a:xfrm>
            <a:off x="5211100" y="1295400"/>
            <a:ext cx="2538300" cy="12774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824" name="Google Shape;824;g3864128fd28_0_1887"/>
          <p:cNvSpPr txBox="1"/>
          <p:nvPr>
            <p:ph idx="13" type="subTitle"/>
          </p:nvPr>
        </p:nvSpPr>
        <p:spPr>
          <a:xfrm>
            <a:off x="2672800" y="1295400"/>
            <a:ext cx="2538300" cy="35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825" name="Google Shape;825;g3864128fd28_0_1887"/>
          <p:cNvSpPr txBox="1"/>
          <p:nvPr>
            <p:ph idx="14" type="subTitle"/>
          </p:nvPr>
        </p:nvSpPr>
        <p:spPr>
          <a:xfrm>
            <a:off x="26728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26" name="Google Shape;826;g3864128fd28_0_1887"/>
          <p:cNvSpPr txBox="1"/>
          <p:nvPr>
            <p:ph idx="15" type="subTitle"/>
          </p:nvPr>
        </p:nvSpPr>
        <p:spPr>
          <a:xfrm>
            <a:off x="13015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27" name="Google Shape;827;g3864128fd28_0_1887"/>
          <p:cNvSpPr txBox="1"/>
          <p:nvPr>
            <p:ph idx="16" type="subTitle"/>
          </p:nvPr>
        </p:nvSpPr>
        <p:spPr>
          <a:xfrm>
            <a:off x="52111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28" name="Google Shape;828;g3864128fd28_0_1887"/>
          <p:cNvSpPr txBox="1"/>
          <p:nvPr>
            <p:ph idx="17" type="subTitle"/>
          </p:nvPr>
        </p:nvSpPr>
        <p:spPr>
          <a:xfrm>
            <a:off x="1397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29" name="Google Shape;829;g3864128fd28_0_1887"/>
          <p:cNvSpPr txBox="1"/>
          <p:nvPr>
            <p:ph idx="18" type="subTitle"/>
          </p:nvPr>
        </p:nvSpPr>
        <p:spPr>
          <a:xfrm>
            <a:off x="1397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30" name="Google Shape;830;g3864128fd28_0_1887"/>
          <p:cNvSpPr txBox="1"/>
          <p:nvPr>
            <p:ph idx="19" type="subTitle"/>
          </p:nvPr>
        </p:nvSpPr>
        <p:spPr>
          <a:xfrm>
            <a:off x="522025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31" name="Google Shape;831;g3864128fd28_0_1887"/>
          <p:cNvSpPr txBox="1"/>
          <p:nvPr>
            <p:ph idx="20" type="subTitle"/>
          </p:nvPr>
        </p:nvSpPr>
        <p:spPr>
          <a:xfrm>
            <a:off x="522025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1">
  <p:cSld name="CUSTOM_11">
    <p:spTree>
      <p:nvGrpSpPr>
        <p:cNvPr id="832" name="Shape 832"/>
        <p:cNvGrpSpPr/>
        <p:nvPr/>
      </p:nvGrpSpPr>
      <p:grpSpPr>
        <a:xfrm>
          <a:off x="0" y="0"/>
          <a:ext cx="0" cy="0"/>
          <a:chOff x="0" y="0"/>
          <a:chExt cx="0" cy="0"/>
        </a:xfrm>
      </p:grpSpPr>
      <p:sp>
        <p:nvSpPr>
          <p:cNvPr id="833" name="Google Shape;833;g3864128fd28_0_1907"/>
          <p:cNvSpPr txBox="1"/>
          <p:nvPr>
            <p:ph idx="1" type="body"/>
          </p:nvPr>
        </p:nvSpPr>
        <p:spPr>
          <a:xfrm>
            <a:off x="284550" y="2579575"/>
            <a:ext cx="3655500" cy="1288200"/>
          </a:xfrm>
          <a:prstGeom prst="rect">
            <a:avLst/>
          </a:prstGeom>
          <a:noFill/>
          <a:ln>
            <a:noFill/>
          </a:ln>
        </p:spPr>
        <p:txBody>
          <a:bodyPr anchorCtr="0" anchor="t" bIns="91425" lIns="91425" spcFirstLastPara="1" rIns="91425" wrap="square" tIns="91425">
            <a:noAutofit/>
          </a:bodyPr>
          <a:lstStyle>
            <a:lvl1pPr indent="-292100" lvl="0" marL="457200" algn="l">
              <a:lnSpc>
                <a:spcPct val="150000"/>
              </a:lnSpc>
              <a:spcBef>
                <a:spcPts val="0"/>
              </a:spcBef>
              <a:spcAft>
                <a:spcPts val="0"/>
              </a:spcAft>
              <a:buClr>
                <a:schemeClr val="lt1"/>
              </a:buClr>
              <a:buSzPts val="1000"/>
              <a:buFont typeface="Instrument Sans"/>
              <a:buChar char="●"/>
              <a:defRPr/>
            </a:lvl1pPr>
            <a:lvl2pPr indent="-292100" lvl="1" marL="914400" algn="l">
              <a:lnSpc>
                <a:spcPct val="150000"/>
              </a:lnSpc>
              <a:spcBef>
                <a:spcPts val="0"/>
              </a:spcBef>
              <a:spcAft>
                <a:spcPts val="0"/>
              </a:spcAft>
              <a:buClr>
                <a:schemeClr val="lt1"/>
              </a:buClr>
              <a:buSzPts val="1000"/>
              <a:buFont typeface="Instrument Sans"/>
              <a:buChar char="○"/>
              <a:defRPr/>
            </a:lvl2pPr>
            <a:lvl3pPr indent="-292100" lvl="2" marL="1371600" algn="l">
              <a:lnSpc>
                <a:spcPct val="150000"/>
              </a:lnSpc>
              <a:spcBef>
                <a:spcPts val="0"/>
              </a:spcBef>
              <a:spcAft>
                <a:spcPts val="0"/>
              </a:spcAft>
              <a:buClr>
                <a:schemeClr val="lt1"/>
              </a:buClr>
              <a:buSzPts val="1000"/>
              <a:buFont typeface="Instrument Sans"/>
              <a:buChar char="■"/>
              <a:defRPr/>
            </a:lvl3pPr>
            <a:lvl4pPr indent="-292100" lvl="3" marL="1828800" algn="l">
              <a:lnSpc>
                <a:spcPct val="150000"/>
              </a:lnSpc>
              <a:spcBef>
                <a:spcPts val="0"/>
              </a:spcBef>
              <a:spcAft>
                <a:spcPts val="0"/>
              </a:spcAft>
              <a:buClr>
                <a:schemeClr val="lt1"/>
              </a:buClr>
              <a:buSzPts val="1000"/>
              <a:buFont typeface="Instrument Sans"/>
              <a:buChar char="●"/>
              <a:defRPr/>
            </a:lvl4pPr>
            <a:lvl5pPr indent="-292100" lvl="4" marL="2286000" algn="l">
              <a:lnSpc>
                <a:spcPct val="150000"/>
              </a:lnSpc>
              <a:spcBef>
                <a:spcPts val="0"/>
              </a:spcBef>
              <a:spcAft>
                <a:spcPts val="0"/>
              </a:spcAft>
              <a:buClr>
                <a:schemeClr val="lt1"/>
              </a:buClr>
              <a:buSzPts val="1000"/>
              <a:buFont typeface="Instrument Sans"/>
              <a:buChar char="○"/>
              <a:defRPr/>
            </a:lvl5pPr>
            <a:lvl6pPr indent="-292100" lvl="5" marL="2743200" algn="l">
              <a:lnSpc>
                <a:spcPct val="150000"/>
              </a:lnSpc>
              <a:spcBef>
                <a:spcPts val="0"/>
              </a:spcBef>
              <a:spcAft>
                <a:spcPts val="0"/>
              </a:spcAft>
              <a:buClr>
                <a:schemeClr val="lt1"/>
              </a:buClr>
              <a:buSzPts val="1000"/>
              <a:buFont typeface="Instrument Sans"/>
              <a:buChar char="■"/>
              <a:defRPr/>
            </a:lvl6pPr>
            <a:lvl7pPr indent="-292100" lvl="6" marL="3200400" algn="l">
              <a:lnSpc>
                <a:spcPct val="150000"/>
              </a:lnSpc>
              <a:spcBef>
                <a:spcPts val="0"/>
              </a:spcBef>
              <a:spcAft>
                <a:spcPts val="0"/>
              </a:spcAft>
              <a:buClr>
                <a:schemeClr val="lt1"/>
              </a:buClr>
              <a:buSzPts val="1000"/>
              <a:buFont typeface="Instrument Sans"/>
              <a:buChar char="●"/>
              <a:defRPr/>
            </a:lvl7pPr>
            <a:lvl8pPr indent="-292100" lvl="7" marL="3657600" algn="l">
              <a:lnSpc>
                <a:spcPct val="150000"/>
              </a:lnSpc>
              <a:spcBef>
                <a:spcPts val="0"/>
              </a:spcBef>
              <a:spcAft>
                <a:spcPts val="0"/>
              </a:spcAft>
              <a:buClr>
                <a:schemeClr val="lt1"/>
              </a:buClr>
              <a:buSzPts val="1000"/>
              <a:buFont typeface="Instrument Sans"/>
              <a:buChar char="○"/>
              <a:defRPr/>
            </a:lvl8pPr>
            <a:lvl9pPr indent="-292100" lvl="8" marL="4114800" algn="l">
              <a:lnSpc>
                <a:spcPct val="150000"/>
              </a:lnSpc>
              <a:spcBef>
                <a:spcPts val="0"/>
              </a:spcBef>
              <a:spcAft>
                <a:spcPts val="0"/>
              </a:spcAft>
              <a:buClr>
                <a:schemeClr val="lt1"/>
              </a:buClr>
              <a:buSzPts val="1000"/>
              <a:buFont typeface="Instrument Sans"/>
              <a:buChar char="■"/>
              <a:defRPr/>
            </a:lvl9pPr>
          </a:lstStyle>
          <a:p/>
        </p:txBody>
      </p:sp>
      <p:sp>
        <p:nvSpPr>
          <p:cNvPr id="834" name="Google Shape;834;g3864128fd28_0_190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35" name="Google Shape;835;g3864128fd28_0_1907"/>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grpSp>
        <p:nvGrpSpPr>
          <p:cNvPr id="836" name="Google Shape;836;g3864128fd28_0_1907"/>
          <p:cNvGrpSpPr/>
          <p:nvPr/>
        </p:nvGrpSpPr>
        <p:grpSpPr>
          <a:xfrm>
            <a:off x="128875" y="-3665"/>
            <a:ext cx="8896225" cy="5148365"/>
            <a:chOff x="128875" y="-3665"/>
            <a:chExt cx="8896225" cy="5148365"/>
          </a:xfrm>
        </p:grpSpPr>
        <p:cxnSp>
          <p:nvCxnSpPr>
            <p:cNvPr id="837" name="Google Shape;837;g3864128fd28_0_1907"/>
            <p:cNvCxnSpPr/>
            <p:nvPr/>
          </p:nvCxnSpPr>
          <p:spPr>
            <a:xfrm>
              <a:off x="5212100" y="-3665"/>
              <a:ext cx="0" cy="5143500"/>
            </a:xfrm>
            <a:prstGeom prst="straightConnector1">
              <a:avLst/>
            </a:prstGeom>
            <a:noFill/>
            <a:ln cap="flat" cmpd="sng" w="9525">
              <a:solidFill>
                <a:schemeClr val="dk2"/>
              </a:solidFill>
              <a:prstDash val="solid"/>
              <a:round/>
              <a:headEnd len="sm" w="sm" type="none"/>
              <a:tailEnd len="sm" w="sm" type="none"/>
            </a:ln>
          </p:spPr>
        </p:cxnSp>
        <p:cxnSp>
          <p:nvCxnSpPr>
            <p:cNvPr id="838" name="Google Shape;838;g3864128fd28_0_1907"/>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839" name="Google Shape;839;g3864128fd28_0_1907"/>
            <p:cNvCxnSpPr/>
            <p:nvPr/>
          </p:nvCxnSpPr>
          <p:spPr>
            <a:xfrm>
              <a:off x="7752125" y="1069"/>
              <a:ext cx="0" cy="5143500"/>
            </a:xfrm>
            <a:prstGeom prst="straightConnector1">
              <a:avLst/>
            </a:prstGeom>
            <a:noFill/>
            <a:ln cap="flat" cmpd="sng" w="9525">
              <a:solidFill>
                <a:schemeClr val="dk2"/>
              </a:solidFill>
              <a:prstDash val="solid"/>
              <a:round/>
              <a:headEnd len="sm" w="sm" type="none"/>
              <a:tailEnd len="sm" w="sm" type="none"/>
            </a:ln>
          </p:spPr>
        </p:cxnSp>
        <p:cxnSp>
          <p:nvCxnSpPr>
            <p:cNvPr id="840" name="Google Shape;840;g3864128fd28_0_1907"/>
            <p:cNvCxnSpPr/>
            <p:nvPr/>
          </p:nvCxnSpPr>
          <p:spPr>
            <a:xfrm>
              <a:off x="5212100" y="223225"/>
              <a:ext cx="3813000" cy="0"/>
            </a:xfrm>
            <a:prstGeom prst="straightConnector1">
              <a:avLst/>
            </a:prstGeom>
            <a:noFill/>
            <a:ln cap="flat" cmpd="sng" w="9525">
              <a:solidFill>
                <a:schemeClr val="dk2"/>
              </a:solidFill>
              <a:prstDash val="solid"/>
              <a:round/>
              <a:headEnd len="sm" w="sm" type="none"/>
              <a:tailEnd len="sm" w="sm" type="none"/>
            </a:ln>
          </p:spPr>
        </p:cxnSp>
        <p:cxnSp>
          <p:nvCxnSpPr>
            <p:cNvPr id="841" name="Google Shape;841;g3864128fd28_0_1907"/>
            <p:cNvCxnSpPr/>
            <p:nvPr/>
          </p:nvCxnSpPr>
          <p:spPr>
            <a:xfrm>
              <a:off x="5210175" y="3867775"/>
              <a:ext cx="3813000" cy="0"/>
            </a:xfrm>
            <a:prstGeom prst="straightConnector1">
              <a:avLst/>
            </a:prstGeom>
            <a:noFill/>
            <a:ln cap="flat" cmpd="sng" w="9525">
              <a:solidFill>
                <a:schemeClr val="dk2"/>
              </a:solidFill>
              <a:prstDash val="solid"/>
              <a:round/>
              <a:headEnd len="sm" w="sm" type="none"/>
              <a:tailEnd len="sm" w="sm" type="none"/>
            </a:ln>
          </p:spPr>
        </p:cxnSp>
        <p:cxnSp>
          <p:nvCxnSpPr>
            <p:cNvPr id="842" name="Google Shape;842;g3864128fd28_0_1907"/>
            <p:cNvCxnSpPr/>
            <p:nvPr/>
          </p:nvCxnSpPr>
          <p:spPr>
            <a:xfrm>
              <a:off x="5212100" y="2579575"/>
              <a:ext cx="3813000" cy="0"/>
            </a:xfrm>
            <a:prstGeom prst="straightConnector1">
              <a:avLst/>
            </a:prstGeom>
            <a:noFill/>
            <a:ln cap="flat" cmpd="sng" w="9525">
              <a:solidFill>
                <a:schemeClr val="dk2"/>
              </a:solidFill>
              <a:prstDash val="solid"/>
              <a:round/>
              <a:headEnd len="sm" w="sm" type="none"/>
              <a:tailEnd len="sm" w="sm" type="none"/>
            </a:ln>
          </p:spPr>
        </p:cxnSp>
        <p:cxnSp>
          <p:nvCxnSpPr>
            <p:cNvPr id="843" name="Google Shape;843;g3864128fd28_0_1907"/>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grpSp>
      <p:sp>
        <p:nvSpPr>
          <p:cNvPr id="844" name="Google Shape;844;g3864128fd28_0_1907"/>
          <p:cNvSpPr txBox="1"/>
          <p:nvPr>
            <p:ph idx="2" type="subTitle"/>
          </p:nvPr>
        </p:nvSpPr>
        <p:spPr>
          <a:xfrm>
            <a:off x="284550" y="1291424"/>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45" name="Google Shape;845;g3864128fd28_0_1907"/>
          <p:cNvSpPr/>
          <p:nvPr>
            <p:ph idx="3" type="pic"/>
          </p:nvPr>
        </p:nvSpPr>
        <p:spPr>
          <a:xfrm>
            <a:off x="5219000" y="228600"/>
            <a:ext cx="2528400" cy="2346900"/>
          </a:xfrm>
          <a:prstGeom prst="rect">
            <a:avLst/>
          </a:prstGeom>
          <a:noFill/>
          <a:ln>
            <a:noFill/>
          </a:ln>
        </p:spPr>
      </p:sp>
      <p:sp>
        <p:nvSpPr>
          <p:cNvPr id="846" name="Google Shape;846;g3864128fd28_0_1907"/>
          <p:cNvSpPr/>
          <p:nvPr>
            <p:ph idx="4" type="pic"/>
          </p:nvPr>
        </p:nvSpPr>
        <p:spPr>
          <a:xfrm>
            <a:off x="7757025" y="2584925"/>
            <a:ext cx="1261500" cy="1279200"/>
          </a:xfrm>
          <a:prstGeom prst="rect">
            <a:avLst/>
          </a:prstGeom>
          <a:no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_12">
    <p:spTree>
      <p:nvGrpSpPr>
        <p:cNvPr id="847" name="Shape 847"/>
        <p:cNvGrpSpPr/>
        <p:nvPr/>
      </p:nvGrpSpPr>
      <p:grpSpPr>
        <a:xfrm>
          <a:off x="0" y="0"/>
          <a:ext cx="0" cy="0"/>
          <a:chOff x="0" y="0"/>
          <a:chExt cx="0" cy="0"/>
        </a:xfrm>
      </p:grpSpPr>
      <p:pic>
        <p:nvPicPr>
          <p:cNvPr id="848" name="Google Shape;848;g3864128fd28_0_1922"/>
          <p:cNvPicPr preferRelativeResize="0"/>
          <p:nvPr/>
        </p:nvPicPr>
        <p:blipFill rotWithShape="1">
          <a:blip r:embed="rId2">
            <a:alphaModFix/>
          </a:blip>
          <a:srcRect b="0" l="0" r="0" t="0"/>
          <a:stretch/>
        </p:blipFill>
        <p:spPr>
          <a:xfrm rot="10800000">
            <a:off x="6802699" y="3851249"/>
            <a:ext cx="1292251" cy="1292251"/>
          </a:xfrm>
          <a:prstGeom prst="rect">
            <a:avLst/>
          </a:prstGeom>
          <a:noFill/>
          <a:ln>
            <a:noFill/>
          </a:ln>
        </p:spPr>
      </p:pic>
      <p:sp>
        <p:nvSpPr>
          <p:cNvPr id="849" name="Google Shape;849;g3864128fd28_0_1922"/>
          <p:cNvSpPr txBox="1"/>
          <p:nvPr>
            <p:ph idx="1" type="subTitle"/>
          </p:nvPr>
        </p:nvSpPr>
        <p:spPr>
          <a:xfrm>
            <a:off x="53729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50" name="Google Shape;850;g3864128fd28_0_1922"/>
          <p:cNvSpPr txBox="1"/>
          <p:nvPr>
            <p:ph idx="2" type="subTitle"/>
          </p:nvPr>
        </p:nvSpPr>
        <p:spPr>
          <a:xfrm>
            <a:off x="5372900" y="4504718"/>
            <a:ext cx="14298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solidFill>
                  <a:schemeClr val="lt2"/>
                </a:solidFill>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51" name="Google Shape;851;g3864128fd28_0_1922"/>
          <p:cNvSpPr txBox="1"/>
          <p:nvPr>
            <p:ph idx="3" type="subTitle"/>
          </p:nvPr>
        </p:nvSpPr>
        <p:spPr>
          <a:xfrm>
            <a:off x="5372900"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52" name="Google Shape;852;g3864128fd28_0_1922"/>
          <p:cNvSpPr txBox="1"/>
          <p:nvPr>
            <p:ph idx="4" type="subTitle"/>
          </p:nvPr>
        </p:nvSpPr>
        <p:spPr>
          <a:xfrm>
            <a:off x="5372900"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853" name="Google Shape;853;g3864128fd28_0_1922"/>
          <p:cNvSpPr txBox="1"/>
          <p:nvPr>
            <p:ph idx="5" type="subTitle"/>
          </p:nvPr>
        </p:nvSpPr>
        <p:spPr>
          <a:xfrm>
            <a:off x="6953375"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54" name="Google Shape;854;g3864128fd28_0_1922"/>
          <p:cNvSpPr txBox="1"/>
          <p:nvPr>
            <p:ph idx="6" type="subTitle"/>
          </p:nvPr>
        </p:nvSpPr>
        <p:spPr>
          <a:xfrm>
            <a:off x="6953375"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cxnSp>
        <p:nvCxnSpPr>
          <p:cNvPr id="855" name="Google Shape;855;g3864128fd28_0_1922"/>
          <p:cNvCxnSpPr/>
          <p:nvPr/>
        </p:nvCxnSpPr>
        <p:spPr>
          <a:xfrm>
            <a:off x="9023250" y="0"/>
            <a:ext cx="0" cy="5135400"/>
          </a:xfrm>
          <a:prstGeom prst="straightConnector1">
            <a:avLst/>
          </a:prstGeom>
          <a:noFill/>
          <a:ln cap="flat" cmpd="sng" w="9525">
            <a:solidFill>
              <a:schemeClr val="accent3"/>
            </a:solidFill>
            <a:prstDash val="solid"/>
            <a:round/>
            <a:headEnd len="sm" w="sm" type="none"/>
            <a:tailEnd len="sm" w="sm" type="none"/>
          </a:ln>
        </p:spPr>
      </p:cxnSp>
      <p:cxnSp>
        <p:nvCxnSpPr>
          <p:cNvPr id="856" name="Google Shape;856;g3864128fd28_0_1922"/>
          <p:cNvCxnSpPr/>
          <p:nvPr/>
        </p:nvCxnSpPr>
        <p:spPr>
          <a:xfrm>
            <a:off x="118800" y="0"/>
            <a:ext cx="0" cy="5135400"/>
          </a:xfrm>
          <a:prstGeom prst="straightConnector1">
            <a:avLst/>
          </a:prstGeom>
          <a:noFill/>
          <a:ln cap="flat" cmpd="sng" w="9525">
            <a:solidFill>
              <a:schemeClr val="accent3"/>
            </a:solidFill>
            <a:prstDash val="solid"/>
            <a:round/>
            <a:headEnd len="sm" w="sm" type="none"/>
            <a:tailEnd len="sm" w="sm" type="none"/>
          </a:ln>
        </p:spPr>
      </p:cxnSp>
      <p:sp>
        <p:nvSpPr>
          <p:cNvPr id="857" name="Google Shape;857;g3864128fd28_0_1922"/>
          <p:cNvSpPr txBox="1"/>
          <p:nvPr>
            <p:ph idx="7" type="subTitle"/>
          </p:nvPr>
        </p:nvSpPr>
        <p:spPr>
          <a:xfrm>
            <a:off x="5372900"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58" name="Google Shape;858;g3864128fd28_0_1922"/>
          <p:cNvSpPr txBox="1"/>
          <p:nvPr>
            <p:ph idx="8" type="subTitle"/>
          </p:nvPr>
        </p:nvSpPr>
        <p:spPr>
          <a:xfrm>
            <a:off x="139700" y="1653090"/>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859" name="Google Shape;859;g3864128fd28_0_192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60" name="Google Shape;860;g3864128fd28_0_1922"/>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861" name="Google Shape;861;g3864128fd28_0_1922"/>
          <p:cNvSpPr txBox="1"/>
          <p:nvPr>
            <p:ph idx="9" type="subTitle"/>
          </p:nvPr>
        </p:nvSpPr>
        <p:spPr>
          <a:xfrm>
            <a:off x="5372900"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862" name="Google Shape;862;g3864128fd28_0_1922"/>
          <p:cNvSpPr txBox="1"/>
          <p:nvPr>
            <p:ph idx="13" type="subTitle"/>
          </p:nvPr>
        </p:nvSpPr>
        <p:spPr>
          <a:xfrm>
            <a:off x="6953375"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63" name="Google Shape;863;g3864128fd28_0_1922"/>
          <p:cNvSpPr txBox="1"/>
          <p:nvPr>
            <p:ph idx="14" type="subTitle"/>
          </p:nvPr>
        </p:nvSpPr>
        <p:spPr>
          <a:xfrm>
            <a:off x="6953375"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864" name="Google Shape;864;g3864128fd28_0_1922"/>
          <p:cNvSpPr txBox="1"/>
          <p:nvPr>
            <p:ph idx="15" type="subTitle"/>
          </p:nvPr>
        </p:nvSpPr>
        <p:spPr>
          <a:xfrm>
            <a:off x="69704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13">
    <p:spTree>
      <p:nvGrpSpPr>
        <p:cNvPr id="865" name="Shape 865"/>
        <p:cNvGrpSpPr/>
        <p:nvPr/>
      </p:nvGrpSpPr>
      <p:grpSpPr>
        <a:xfrm>
          <a:off x="0" y="0"/>
          <a:ext cx="0" cy="0"/>
          <a:chOff x="0" y="0"/>
          <a:chExt cx="0" cy="0"/>
        </a:xfrm>
      </p:grpSpPr>
      <p:sp>
        <p:nvSpPr>
          <p:cNvPr id="866" name="Google Shape;866;g3864128fd28_0_1940"/>
          <p:cNvSpPr/>
          <p:nvPr>
            <p:ph idx="2" type="pic"/>
          </p:nvPr>
        </p:nvSpPr>
        <p:spPr>
          <a:xfrm>
            <a:off x="7754350" y="2584475"/>
            <a:ext cx="1263000" cy="1272600"/>
          </a:xfrm>
          <a:prstGeom prst="rect">
            <a:avLst/>
          </a:prstGeom>
          <a:noFill/>
          <a:ln>
            <a:noFill/>
          </a:ln>
        </p:spPr>
      </p:sp>
      <p:sp>
        <p:nvSpPr>
          <p:cNvPr id="867" name="Google Shape;867;g3864128fd28_0_1940"/>
          <p:cNvSpPr/>
          <p:nvPr>
            <p:ph idx="3" type="pic"/>
          </p:nvPr>
        </p:nvSpPr>
        <p:spPr>
          <a:xfrm>
            <a:off x="5212300" y="2584475"/>
            <a:ext cx="1263000" cy="1272600"/>
          </a:xfrm>
          <a:prstGeom prst="rect">
            <a:avLst/>
          </a:prstGeom>
          <a:noFill/>
          <a:ln>
            <a:noFill/>
          </a:ln>
        </p:spPr>
      </p:sp>
      <p:sp>
        <p:nvSpPr>
          <p:cNvPr id="868" name="Google Shape;868;g3864128fd28_0_194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869" name="Google Shape;869;g3864128fd28_0_1940"/>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870" name="Google Shape;870;g3864128fd28_0_1940"/>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871" name="Google Shape;871;g3864128fd28_0_1940"/>
          <p:cNvCxnSpPr/>
          <p:nvPr/>
        </p:nvCxnSpPr>
        <p:spPr>
          <a:xfrm>
            <a:off x="9020977" y="1291063"/>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872" name="Google Shape;872;g3864128fd28_0_1940"/>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sp>
        <p:nvSpPr>
          <p:cNvPr id="873" name="Google Shape;873;g3864128fd28_0_1940"/>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874" name="Google Shape;874;g3864128fd28_0_1940"/>
          <p:cNvSpPr txBox="1"/>
          <p:nvPr>
            <p:ph idx="4" type="title"/>
          </p:nvPr>
        </p:nvSpPr>
        <p:spPr>
          <a:xfrm>
            <a:off x="139700" y="12940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875" name="Google Shape;875;g3864128fd28_0_1940"/>
          <p:cNvSpPr txBox="1"/>
          <p:nvPr>
            <p:ph idx="5" type="title"/>
          </p:nvPr>
        </p:nvSpPr>
        <p:spPr>
          <a:xfrm>
            <a:off x="139700" y="18092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876" name="Google Shape;876;g3864128fd28_0_1940"/>
          <p:cNvSpPr txBox="1"/>
          <p:nvPr>
            <p:ph idx="6" type="title"/>
          </p:nvPr>
        </p:nvSpPr>
        <p:spPr>
          <a:xfrm>
            <a:off x="139700" y="25844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877" name="Google Shape;877;g3864128fd28_0_1940"/>
          <p:cNvSpPr txBox="1"/>
          <p:nvPr>
            <p:ph idx="7" type="title"/>
          </p:nvPr>
        </p:nvSpPr>
        <p:spPr>
          <a:xfrm>
            <a:off x="139700" y="30996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878" name="Google Shape;878;g3864128fd28_0_1940"/>
          <p:cNvSpPr txBox="1"/>
          <p:nvPr>
            <p:ph idx="8" type="title"/>
          </p:nvPr>
        </p:nvSpPr>
        <p:spPr>
          <a:xfrm>
            <a:off x="139700" y="38748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879" name="Google Shape;879;g3864128fd28_0_1940"/>
          <p:cNvSpPr txBox="1"/>
          <p:nvPr>
            <p:ph idx="9" type="title"/>
          </p:nvPr>
        </p:nvSpPr>
        <p:spPr>
          <a:xfrm>
            <a:off x="139700" y="43900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7">
    <p:spTree>
      <p:nvGrpSpPr>
        <p:cNvPr id="880" name="Shape 880"/>
        <p:cNvGrpSpPr/>
        <p:nvPr/>
      </p:nvGrpSpPr>
      <p:grpSpPr>
        <a:xfrm>
          <a:off x="0" y="0"/>
          <a:ext cx="0" cy="0"/>
          <a:chOff x="0" y="0"/>
          <a:chExt cx="0" cy="0"/>
        </a:xfrm>
      </p:grpSpPr>
      <p:pic>
        <p:nvPicPr>
          <p:cNvPr id="881" name="Google Shape;881;g3864128fd28_0_1955"/>
          <p:cNvPicPr preferRelativeResize="0"/>
          <p:nvPr/>
        </p:nvPicPr>
        <p:blipFill rotWithShape="1">
          <a:blip r:embed="rId2">
            <a:alphaModFix/>
          </a:blip>
          <a:srcRect b="13329" l="0" r="0" t="10503"/>
          <a:stretch/>
        </p:blipFill>
        <p:spPr>
          <a:xfrm rot="10800000">
            <a:off x="135149" y="1285126"/>
            <a:ext cx="5075876" cy="3866199"/>
          </a:xfrm>
          <a:prstGeom prst="rect">
            <a:avLst/>
          </a:prstGeom>
          <a:noFill/>
          <a:ln>
            <a:noFill/>
          </a:ln>
        </p:spPr>
      </p:pic>
      <p:sp>
        <p:nvSpPr>
          <p:cNvPr descr="A solid green color" id="882" name="Google Shape;882;g3864128fd28_0_1955"/>
          <p:cNvSpPr/>
          <p:nvPr/>
        </p:nvSpPr>
        <p:spPr>
          <a:xfrm>
            <a:off x="135138" y="900"/>
            <a:ext cx="1257900" cy="1283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descr="A solid blue color" id="883" name="Google Shape;883;g3864128fd28_0_1955"/>
          <p:cNvSpPr/>
          <p:nvPr/>
        </p:nvSpPr>
        <p:spPr>
          <a:xfrm>
            <a:off x="5218975" y="-1050"/>
            <a:ext cx="1257900" cy="1287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884" name="Google Shape;884;g3864128fd28_0_195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85" name="Google Shape;885;g3864128fd28_0_1955"/>
          <p:cNvSpPr txBox="1"/>
          <p:nvPr>
            <p:ph type="title"/>
          </p:nvPr>
        </p:nvSpPr>
        <p:spPr>
          <a:xfrm>
            <a:off x="128875" y="1666875"/>
            <a:ext cx="4922400" cy="3245400"/>
          </a:xfrm>
          <a:prstGeom prst="rect">
            <a:avLst/>
          </a:prstGeom>
          <a:noFill/>
          <a:ln>
            <a:noFill/>
          </a:ln>
        </p:spPr>
        <p:txBody>
          <a:bodyPr anchorCtr="0" anchor="b" bIns="0" lIns="91425" spcFirstLastPara="1" rIns="91425" wrap="square" tIns="91425">
            <a:spAutoFit/>
          </a:bodyPr>
          <a:lstStyle>
            <a:lvl1pPr lvl="0" algn="l">
              <a:lnSpc>
                <a:spcPct val="90000"/>
              </a:lnSpc>
              <a:spcBef>
                <a:spcPts val="0"/>
              </a:spcBef>
              <a:spcAft>
                <a:spcPts val="0"/>
              </a:spcAft>
              <a:buClr>
                <a:schemeClr val="lt1"/>
              </a:buClr>
              <a:buSzPts val="6000"/>
              <a:buFont typeface="Poppins"/>
              <a:buNone/>
              <a:defRPr sz="6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86" name="Google Shape;886;g3864128fd28_0_1955"/>
          <p:cNvSpPr txBox="1"/>
          <p:nvPr>
            <p:ph idx="1" type="subTitle"/>
          </p:nvPr>
        </p:nvSpPr>
        <p:spPr>
          <a:xfrm>
            <a:off x="5305200" y="2579575"/>
            <a:ext cx="3596700" cy="1270200"/>
          </a:xfrm>
          <a:prstGeom prst="rect">
            <a:avLst/>
          </a:prstGeom>
          <a:noFill/>
          <a:ln>
            <a:noFill/>
          </a:ln>
        </p:spPr>
        <p:txBody>
          <a:bodyPr anchorCtr="0" anchor="t" bIns="91425" lIns="91425" spcFirstLastPara="1" rIns="91425" wrap="square" tIns="18287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87" name="Google Shape;887;g3864128fd28_0_1955"/>
          <p:cNvSpPr txBox="1"/>
          <p:nvPr>
            <p:ph idx="2" type="subTitle"/>
          </p:nvPr>
        </p:nvSpPr>
        <p:spPr>
          <a:xfrm>
            <a:off x="5305225" y="3861475"/>
            <a:ext cx="3596700" cy="1050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88" name="Google Shape;888;g3864128fd28_0_1955"/>
          <p:cNvSpPr/>
          <p:nvPr>
            <p:ph idx="3" type="pic"/>
          </p:nvPr>
        </p:nvSpPr>
        <p:spPr>
          <a:xfrm>
            <a:off x="7757975" y="1297450"/>
            <a:ext cx="1259700" cy="1275000"/>
          </a:xfrm>
          <a:prstGeom prst="rect">
            <a:avLst/>
          </a:prstGeom>
          <a:noFill/>
          <a:ln>
            <a:noFill/>
          </a:ln>
        </p:spPr>
      </p:sp>
      <p:grpSp>
        <p:nvGrpSpPr>
          <p:cNvPr id="889" name="Google Shape;889;g3864128fd28_0_1955"/>
          <p:cNvGrpSpPr/>
          <p:nvPr/>
        </p:nvGrpSpPr>
        <p:grpSpPr>
          <a:xfrm>
            <a:off x="128875" y="0"/>
            <a:ext cx="8894550" cy="5152800"/>
            <a:chOff x="128875" y="0"/>
            <a:chExt cx="8894550" cy="5152800"/>
          </a:xfrm>
        </p:grpSpPr>
        <p:cxnSp>
          <p:nvCxnSpPr>
            <p:cNvPr id="890" name="Google Shape;890;g3864128fd28_0_1955"/>
            <p:cNvCxnSpPr/>
            <p:nvPr/>
          </p:nvCxnSpPr>
          <p:spPr>
            <a:xfrm>
              <a:off x="6480997"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891" name="Google Shape;891;g3864128fd28_0_1955"/>
            <p:cNvCxnSpPr/>
            <p:nvPr/>
          </p:nvCxnSpPr>
          <p:spPr>
            <a:xfrm>
              <a:off x="7752136"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892" name="Google Shape;892;g3864128fd28_0_1955"/>
            <p:cNvCxnSpPr/>
            <p:nvPr/>
          </p:nvCxnSpPr>
          <p:spPr>
            <a:xfrm>
              <a:off x="5213125" y="2579575"/>
              <a:ext cx="3810300" cy="0"/>
            </a:xfrm>
            <a:prstGeom prst="straightConnector1">
              <a:avLst/>
            </a:prstGeom>
            <a:noFill/>
            <a:ln cap="flat" cmpd="sng" w="9525">
              <a:solidFill>
                <a:schemeClr val="dk2"/>
              </a:solidFill>
              <a:prstDash val="solid"/>
              <a:round/>
              <a:headEnd len="sm" w="sm" type="none"/>
              <a:tailEnd len="sm" w="sm" type="none"/>
            </a:ln>
          </p:spPr>
        </p:cxnSp>
        <p:cxnSp>
          <p:nvCxnSpPr>
            <p:cNvPr id="893" name="Google Shape;893;g3864128fd28_0_1955"/>
            <p:cNvCxnSpPr/>
            <p:nvPr/>
          </p:nvCxnSpPr>
          <p:spPr>
            <a:xfrm>
              <a:off x="5212100" y="1075"/>
              <a:ext cx="0" cy="5133900"/>
            </a:xfrm>
            <a:prstGeom prst="straightConnector1">
              <a:avLst/>
            </a:prstGeom>
            <a:noFill/>
            <a:ln cap="flat" cmpd="sng" w="9525">
              <a:solidFill>
                <a:schemeClr val="dk2"/>
              </a:solidFill>
              <a:prstDash val="solid"/>
              <a:round/>
              <a:headEnd len="sm" w="sm" type="none"/>
              <a:tailEnd len="sm" w="sm" type="none"/>
            </a:ln>
          </p:spPr>
        </p:cxnSp>
        <p:cxnSp>
          <p:nvCxnSpPr>
            <p:cNvPr id="894" name="Google Shape;894;g3864128fd28_0_1955"/>
            <p:cNvCxnSpPr/>
            <p:nvPr/>
          </p:nvCxnSpPr>
          <p:spPr>
            <a:xfrm>
              <a:off x="394015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895" name="Google Shape;895;g3864128fd28_0_1955"/>
            <p:cNvCxnSpPr/>
            <p:nvPr/>
          </p:nvCxnSpPr>
          <p:spPr>
            <a:xfrm>
              <a:off x="2669725"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896" name="Google Shape;896;g3864128fd28_0_1955"/>
            <p:cNvCxnSpPr/>
            <p:nvPr/>
          </p:nvCxnSpPr>
          <p:spPr>
            <a:xfrm>
              <a:off x="139930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897" name="Google Shape;897;g3864128fd28_0_1955"/>
            <p:cNvCxnSpPr/>
            <p:nvPr/>
          </p:nvCxnSpPr>
          <p:spPr>
            <a:xfrm>
              <a:off x="128875" y="0"/>
              <a:ext cx="0" cy="5152800"/>
            </a:xfrm>
            <a:prstGeom prst="straightConnector1">
              <a:avLst/>
            </a:prstGeom>
            <a:noFill/>
            <a:ln cap="flat" cmpd="sng" w="9525">
              <a:solidFill>
                <a:schemeClr val="dk2"/>
              </a:solidFill>
              <a:prstDash val="solid"/>
              <a:round/>
              <a:headEnd len="sm" w="sm" type="none"/>
              <a:tailEnd len="sm" w="sm" type="none"/>
            </a:ln>
          </p:spPr>
        </p:cxnSp>
        <p:cxnSp>
          <p:nvCxnSpPr>
            <p:cNvPr id="898" name="Google Shape;898;g3864128fd28_0_1955"/>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899" name="Google Shape;899;g3864128fd28_0_1955"/>
            <p:cNvCxnSpPr/>
            <p:nvPr/>
          </p:nvCxnSpPr>
          <p:spPr>
            <a:xfrm>
              <a:off x="128875" y="1291375"/>
              <a:ext cx="88944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2">
  <p:cSld name="BLANK_1_1_1_1_1_1_2">
    <p:spTree>
      <p:nvGrpSpPr>
        <p:cNvPr id="900" name="Shape 900"/>
        <p:cNvGrpSpPr/>
        <p:nvPr/>
      </p:nvGrpSpPr>
      <p:grpSpPr>
        <a:xfrm>
          <a:off x="0" y="0"/>
          <a:ext cx="0" cy="0"/>
          <a:chOff x="0" y="0"/>
          <a:chExt cx="0" cy="0"/>
        </a:xfrm>
      </p:grpSpPr>
      <p:pic>
        <p:nvPicPr>
          <p:cNvPr id="901" name="Google Shape;901;g3864128fd28_0_1975"/>
          <p:cNvPicPr preferRelativeResize="0"/>
          <p:nvPr/>
        </p:nvPicPr>
        <p:blipFill rotWithShape="1">
          <a:blip r:embed="rId2">
            <a:alphaModFix/>
          </a:blip>
          <a:srcRect b="0" l="-14116" r="0" t="239"/>
          <a:stretch/>
        </p:blipFill>
        <p:spPr>
          <a:xfrm rot="-5400000">
            <a:off x="7090639" y="651563"/>
            <a:ext cx="2584673" cy="1271001"/>
          </a:xfrm>
          <a:prstGeom prst="rect">
            <a:avLst/>
          </a:prstGeom>
          <a:noFill/>
          <a:ln>
            <a:noFill/>
          </a:ln>
        </p:spPr>
      </p:pic>
      <p:sp>
        <p:nvSpPr>
          <p:cNvPr id="902" name="Google Shape;902;g3864128fd28_0_1975"/>
          <p:cNvSpPr/>
          <p:nvPr>
            <p:ph idx="2" type="pic"/>
          </p:nvPr>
        </p:nvSpPr>
        <p:spPr>
          <a:xfrm>
            <a:off x="125900" y="-5250"/>
            <a:ext cx="3826500" cy="2584800"/>
          </a:xfrm>
          <a:prstGeom prst="rect">
            <a:avLst/>
          </a:prstGeom>
          <a:noFill/>
          <a:ln>
            <a:noFill/>
          </a:ln>
        </p:spPr>
      </p:sp>
      <p:sp>
        <p:nvSpPr>
          <p:cNvPr id="903" name="Google Shape;903;g3864128fd28_0_1975"/>
          <p:cNvSpPr/>
          <p:nvPr>
            <p:ph idx="3" type="pic"/>
          </p:nvPr>
        </p:nvSpPr>
        <p:spPr>
          <a:xfrm>
            <a:off x="7756975" y="3876725"/>
            <a:ext cx="1261500" cy="1268100"/>
          </a:xfrm>
          <a:prstGeom prst="rect">
            <a:avLst/>
          </a:prstGeom>
          <a:noFill/>
          <a:ln>
            <a:noFill/>
          </a:ln>
        </p:spPr>
      </p:sp>
      <p:sp>
        <p:nvSpPr>
          <p:cNvPr id="904" name="Google Shape;904;g3864128fd28_0_1975"/>
          <p:cNvSpPr txBox="1"/>
          <p:nvPr>
            <p:ph type="title"/>
          </p:nvPr>
        </p:nvSpPr>
        <p:spPr>
          <a:xfrm>
            <a:off x="125900" y="2579575"/>
            <a:ext cx="6355200" cy="23328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4800"/>
              <a:buFont typeface="Poppins"/>
              <a:buNone/>
              <a:defRPr sz="4800"/>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grpSp>
        <p:nvGrpSpPr>
          <p:cNvPr id="905" name="Google Shape;905;g3864128fd28_0_1975"/>
          <p:cNvGrpSpPr/>
          <p:nvPr/>
        </p:nvGrpSpPr>
        <p:grpSpPr>
          <a:xfrm>
            <a:off x="128875" y="-1950"/>
            <a:ext cx="8894675" cy="5146650"/>
            <a:chOff x="128875" y="-1950"/>
            <a:chExt cx="8894675" cy="5146650"/>
          </a:xfrm>
        </p:grpSpPr>
        <p:cxnSp>
          <p:nvCxnSpPr>
            <p:cNvPr id="906" name="Google Shape;906;g3864128fd28_0_1975"/>
            <p:cNvCxnSpPr/>
            <p:nvPr/>
          </p:nvCxnSpPr>
          <p:spPr>
            <a:xfrm>
              <a:off x="77521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907" name="Google Shape;907;g3864128fd28_0_1975"/>
            <p:cNvCxnSpPr/>
            <p:nvPr/>
          </p:nvCxnSpPr>
          <p:spPr>
            <a:xfrm>
              <a:off x="5212100" y="-8"/>
              <a:ext cx="0" cy="1287000"/>
            </a:xfrm>
            <a:prstGeom prst="straightConnector1">
              <a:avLst/>
            </a:prstGeom>
            <a:noFill/>
            <a:ln cap="flat" cmpd="sng" w="9525">
              <a:solidFill>
                <a:schemeClr val="accent3"/>
              </a:solidFill>
              <a:prstDash val="solid"/>
              <a:round/>
              <a:headEnd len="sm" w="sm" type="none"/>
              <a:tailEnd len="sm" w="sm" type="none"/>
            </a:ln>
          </p:spPr>
        </p:cxnSp>
        <p:cxnSp>
          <p:nvCxnSpPr>
            <p:cNvPr id="908" name="Google Shape;908;g3864128fd28_0_1975"/>
            <p:cNvCxnSpPr/>
            <p:nvPr/>
          </p:nvCxnSpPr>
          <p:spPr>
            <a:xfrm>
              <a:off x="3950538" y="-1950"/>
              <a:ext cx="0" cy="2578200"/>
            </a:xfrm>
            <a:prstGeom prst="straightConnector1">
              <a:avLst/>
            </a:prstGeom>
            <a:noFill/>
            <a:ln cap="flat" cmpd="sng" w="9525">
              <a:solidFill>
                <a:schemeClr val="accent3"/>
              </a:solidFill>
              <a:prstDash val="solid"/>
              <a:round/>
              <a:headEnd len="sm" w="sm" type="none"/>
              <a:tailEnd len="sm" w="sm" type="none"/>
            </a:ln>
          </p:spPr>
        </p:cxnSp>
        <p:cxnSp>
          <p:nvCxnSpPr>
            <p:cNvPr id="909" name="Google Shape;909;g3864128fd28_0_1975"/>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910" name="Google Shape;910;g3864128fd28_0_1975"/>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911" name="Google Shape;911;g3864128fd28_0_1975"/>
            <p:cNvCxnSpPr/>
            <p:nvPr/>
          </p:nvCxnSpPr>
          <p:spPr>
            <a:xfrm flipH="1" rot="10800000">
              <a:off x="3953100" y="1284725"/>
              <a:ext cx="3796800" cy="6600"/>
            </a:xfrm>
            <a:prstGeom prst="straightConnector1">
              <a:avLst/>
            </a:prstGeom>
            <a:noFill/>
            <a:ln cap="flat" cmpd="sng" w="9525">
              <a:solidFill>
                <a:schemeClr val="accent3"/>
              </a:solidFill>
              <a:prstDash val="solid"/>
              <a:round/>
              <a:headEnd len="sm" w="sm" type="none"/>
              <a:tailEnd len="sm" w="sm" type="none"/>
            </a:ln>
          </p:spPr>
        </p:cxnSp>
        <p:cxnSp>
          <p:nvCxnSpPr>
            <p:cNvPr id="912" name="Google Shape;912;g3864128fd28_0_1975"/>
            <p:cNvCxnSpPr/>
            <p:nvPr/>
          </p:nvCxnSpPr>
          <p:spPr>
            <a:xfrm>
              <a:off x="7753950" y="3875875"/>
              <a:ext cx="1269600" cy="0"/>
            </a:xfrm>
            <a:prstGeom prst="straightConnector1">
              <a:avLst/>
            </a:prstGeom>
            <a:noFill/>
            <a:ln cap="flat" cmpd="sng" w="9525">
              <a:solidFill>
                <a:schemeClr val="accent3"/>
              </a:solidFill>
              <a:prstDash val="solid"/>
              <a:round/>
              <a:headEnd len="sm" w="sm" type="none"/>
              <a:tailEnd len="sm" w="sm" type="none"/>
            </a:ln>
          </p:spPr>
        </p:cxnSp>
        <p:cxnSp>
          <p:nvCxnSpPr>
            <p:cNvPr id="913" name="Google Shape;913;g3864128fd28_0_1975"/>
            <p:cNvCxnSpPr/>
            <p:nvPr/>
          </p:nvCxnSpPr>
          <p:spPr>
            <a:xfrm>
              <a:off x="6481000" y="-1125"/>
              <a:ext cx="0" cy="1288200"/>
            </a:xfrm>
            <a:prstGeom prst="straightConnector1">
              <a:avLst/>
            </a:prstGeom>
            <a:noFill/>
            <a:ln cap="flat" cmpd="sng" w="9525">
              <a:solidFill>
                <a:schemeClr val="accent3"/>
              </a:solidFill>
              <a:prstDash val="solid"/>
              <a:round/>
              <a:headEnd len="sm" w="sm" type="none"/>
              <a:tailEnd len="sm" w="sm" type="none"/>
            </a:ln>
          </p:spPr>
        </p:cxnSp>
        <p:cxnSp>
          <p:nvCxnSpPr>
            <p:cNvPr id="914" name="Google Shape;914;g3864128fd28_0_1975"/>
            <p:cNvCxnSpPr/>
            <p:nvPr/>
          </p:nvCxnSpPr>
          <p:spPr>
            <a:xfrm>
              <a:off x="143975" y="2579575"/>
              <a:ext cx="88764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extLst>
    <p:ext uri="{DCECCB84-F9BA-43D5-87BE-67443E8EF086}">
      <p15:sldGuideLst>
        <p15:guide id="1" orient="horz" pos="2304">
          <p15:clr>
            <a:srgbClr val="E46962"/>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2">
  <p:cSld name="BLANK_1_1_1_1_1_1_1_2">
    <p:spTree>
      <p:nvGrpSpPr>
        <p:cNvPr id="915" name="Shape 915"/>
        <p:cNvGrpSpPr/>
        <p:nvPr/>
      </p:nvGrpSpPr>
      <p:grpSpPr>
        <a:xfrm>
          <a:off x="0" y="0"/>
          <a:ext cx="0" cy="0"/>
          <a:chOff x="0" y="0"/>
          <a:chExt cx="0" cy="0"/>
        </a:xfrm>
      </p:grpSpPr>
      <p:pic>
        <p:nvPicPr>
          <p:cNvPr id="916" name="Google Shape;916;g3864128fd28_0_1990"/>
          <p:cNvPicPr preferRelativeResize="0"/>
          <p:nvPr/>
        </p:nvPicPr>
        <p:blipFill rotWithShape="1">
          <a:blip r:embed="rId2">
            <a:alphaModFix/>
          </a:blip>
          <a:srcRect b="0" l="1088" r="0" t="0"/>
          <a:stretch/>
        </p:blipFill>
        <p:spPr>
          <a:xfrm>
            <a:off x="128875" y="-6275"/>
            <a:ext cx="9044225" cy="5143500"/>
          </a:xfrm>
          <a:prstGeom prst="rect">
            <a:avLst/>
          </a:prstGeom>
          <a:noFill/>
          <a:ln>
            <a:noFill/>
          </a:ln>
        </p:spPr>
      </p:pic>
      <p:sp>
        <p:nvSpPr>
          <p:cNvPr id="917" name="Google Shape;917;g3864128fd28_0_1990"/>
          <p:cNvSpPr txBox="1"/>
          <p:nvPr>
            <p:ph idx="1" type="subTitle"/>
          </p:nvPr>
        </p:nvSpPr>
        <p:spPr>
          <a:xfrm>
            <a:off x="128875" y="-450"/>
            <a:ext cx="25410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
        <p:nvSpPr>
          <p:cNvPr id="918" name="Google Shape;918;g3864128fd28_0_1990"/>
          <p:cNvSpPr txBox="1"/>
          <p:nvPr>
            <p:ph type="title"/>
          </p:nvPr>
        </p:nvSpPr>
        <p:spPr>
          <a:xfrm>
            <a:off x="128125" y="2579575"/>
            <a:ext cx="5346900" cy="23328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2400"/>
              <a:buNone/>
              <a:defRPr>
                <a:latin typeface="Poppins SemiBold"/>
                <a:ea typeface="Poppins SemiBold"/>
                <a:cs typeface="Poppins SemiBold"/>
                <a:sym typeface="Poppins SemiBold"/>
              </a:defRPr>
            </a:lvl2pPr>
            <a:lvl3pPr lvl="2" algn="l">
              <a:lnSpc>
                <a:spcPct val="115000"/>
              </a:lnSpc>
              <a:spcBef>
                <a:spcPts val="0"/>
              </a:spcBef>
              <a:spcAft>
                <a:spcPts val="0"/>
              </a:spcAft>
              <a:buSzPts val="2400"/>
              <a:buNone/>
              <a:defRPr>
                <a:latin typeface="Poppins SemiBold"/>
                <a:ea typeface="Poppins SemiBold"/>
                <a:cs typeface="Poppins SemiBold"/>
                <a:sym typeface="Poppins SemiBold"/>
              </a:defRPr>
            </a:lvl3pPr>
            <a:lvl4pPr lvl="3" algn="l">
              <a:lnSpc>
                <a:spcPct val="115000"/>
              </a:lnSpc>
              <a:spcBef>
                <a:spcPts val="0"/>
              </a:spcBef>
              <a:spcAft>
                <a:spcPts val="0"/>
              </a:spcAft>
              <a:buSzPts val="2400"/>
              <a:buNone/>
              <a:defRPr>
                <a:latin typeface="Poppins SemiBold"/>
                <a:ea typeface="Poppins SemiBold"/>
                <a:cs typeface="Poppins SemiBold"/>
                <a:sym typeface="Poppins SemiBold"/>
              </a:defRPr>
            </a:lvl4pPr>
            <a:lvl5pPr lvl="4" algn="l">
              <a:lnSpc>
                <a:spcPct val="115000"/>
              </a:lnSpc>
              <a:spcBef>
                <a:spcPts val="0"/>
              </a:spcBef>
              <a:spcAft>
                <a:spcPts val="0"/>
              </a:spcAft>
              <a:buSzPts val="2400"/>
              <a:buNone/>
              <a:defRPr>
                <a:latin typeface="Poppins SemiBold"/>
                <a:ea typeface="Poppins SemiBold"/>
                <a:cs typeface="Poppins SemiBold"/>
                <a:sym typeface="Poppins SemiBold"/>
              </a:defRPr>
            </a:lvl5pPr>
            <a:lvl6pPr lvl="5" algn="l">
              <a:lnSpc>
                <a:spcPct val="115000"/>
              </a:lnSpc>
              <a:spcBef>
                <a:spcPts val="0"/>
              </a:spcBef>
              <a:spcAft>
                <a:spcPts val="0"/>
              </a:spcAft>
              <a:buSzPts val="2400"/>
              <a:buNone/>
              <a:defRPr>
                <a:latin typeface="Poppins SemiBold"/>
                <a:ea typeface="Poppins SemiBold"/>
                <a:cs typeface="Poppins SemiBold"/>
                <a:sym typeface="Poppins SemiBold"/>
              </a:defRPr>
            </a:lvl6pPr>
            <a:lvl7pPr lvl="6" algn="l">
              <a:lnSpc>
                <a:spcPct val="115000"/>
              </a:lnSpc>
              <a:spcBef>
                <a:spcPts val="0"/>
              </a:spcBef>
              <a:spcAft>
                <a:spcPts val="0"/>
              </a:spcAft>
              <a:buSzPts val="2400"/>
              <a:buNone/>
              <a:defRPr>
                <a:latin typeface="Poppins SemiBold"/>
                <a:ea typeface="Poppins SemiBold"/>
                <a:cs typeface="Poppins SemiBold"/>
                <a:sym typeface="Poppins SemiBold"/>
              </a:defRPr>
            </a:lvl7pPr>
            <a:lvl8pPr lvl="7" algn="l">
              <a:lnSpc>
                <a:spcPct val="115000"/>
              </a:lnSpc>
              <a:spcBef>
                <a:spcPts val="0"/>
              </a:spcBef>
              <a:spcAft>
                <a:spcPts val="0"/>
              </a:spcAft>
              <a:buSzPts val="2400"/>
              <a:buNone/>
              <a:defRPr>
                <a:latin typeface="Poppins SemiBold"/>
                <a:ea typeface="Poppins SemiBold"/>
                <a:cs typeface="Poppins SemiBold"/>
                <a:sym typeface="Poppins SemiBold"/>
              </a:defRPr>
            </a:lvl8pPr>
            <a:lvl9pPr lvl="8" algn="l">
              <a:lnSpc>
                <a:spcPct val="115000"/>
              </a:lnSpc>
              <a:spcBef>
                <a:spcPts val="0"/>
              </a:spcBef>
              <a:spcAft>
                <a:spcPts val="0"/>
              </a:spcAft>
              <a:buSzPts val="2400"/>
              <a:buNone/>
              <a:defRPr>
                <a:latin typeface="Poppins SemiBold"/>
                <a:ea typeface="Poppins SemiBold"/>
                <a:cs typeface="Poppins SemiBold"/>
                <a:sym typeface="Poppins SemiBold"/>
              </a:defRPr>
            </a:lvl9pPr>
          </a:lstStyle>
          <a:p/>
        </p:txBody>
      </p:sp>
      <p:sp>
        <p:nvSpPr>
          <p:cNvPr id="919" name="Google Shape;919;g3864128fd28_0_199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20" name="Google Shape;920;g3864128fd28_0_1990"/>
          <p:cNvSpPr/>
          <p:nvPr>
            <p:ph idx="2" type="pic"/>
          </p:nvPr>
        </p:nvSpPr>
        <p:spPr>
          <a:xfrm>
            <a:off x="2673625" y="-3975"/>
            <a:ext cx="1261800" cy="1291800"/>
          </a:xfrm>
          <a:prstGeom prst="rect">
            <a:avLst/>
          </a:prstGeom>
          <a:noFill/>
          <a:ln>
            <a:noFill/>
          </a:ln>
        </p:spPr>
      </p:sp>
      <p:sp>
        <p:nvSpPr>
          <p:cNvPr id="921" name="Google Shape;921;g3864128fd28_0_1990"/>
          <p:cNvSpPr/>
          <p:nvPr>
            <p:ph idx="3" type="pic"/>
          </p:nvPr>
        </p:nvSpPr>
        <p:spPr>
          <a:xfrm>
            <a:off x="7752125" y="-2225"/>
            <a:ext cx="1264500" cy="3858300"/>
          </a:xfrm>
          <a:prstGeom prst="rect">
            <a:avLst/>
          </a:prstGeom>
          <a:noFill/>
          <a:ln>
            <a:noFill/>
          </a:ln>
        </p:spPr>
      </p:sp>
      <p:grpSp>
        <p:nvGrpSpPr>
          <p:cNvPr id="922" name="Google Shape;922;g3864128fd28_0_1990"/>
          <p:cNvGrpSpPr/>
          <p:nvPr/>
        </p:nvGrpSpPr>
        <p:grpSpPr>
          <a:xfrm>
            <a:off x="128875" y="-3350"/>
            <a:ext cx="8890817" cy="5151000"/>
            <a:chOff x="128875" y="-3350"/>
            <a:chExt cx="8894375" cy="5151000"/>
          </a:xfrm>
        </p:grpSpPr>
        <p:cxnSp>
          <p:nvCxnSpPr>
            <p:cNvPr id="923" name="Google Shape;923;g3864128fd28_0_1990"/>
            <p:cNvCxnSpPr/>
            <p:nvPr/>
          </p:nvCxnSpPr>
          <p:spPr>
            <a:xfrm>
              <a:off x="6481000" y="-1125"/>
              <a:ext cx="0" cy="5145900"/>
            </a:xfrm>
            <a:prstGeom prst="straightConnector1">
              <a:avLst/>
            </a:prstGeom>
            <a:noFill/>
            <a:ln cap="flat" cmpd="sng" w="9525">
              <a:solidFill>
                <a:schemeClr val="accent3"/>
              </a:solidFill>
              <a:prstDash val="solid"/>
              <a:round/>
              <a:headEnd len="sm" w="sm" type="none"/>
              <a:tailEnd len="sm" w="sm" type="none"/>
            </a:ln>
          </p:spPr>
        </p:cxnSp>
        <p:cxnSp>
          <p:nvCxnSpPr>
            <p:cNvPr id="924" name="Google Shape;924;g3864128fd28_0_1990"/>
            <p:cNvCxnSpPr/>
            <p:nvPr/>
          </p:nvCxnSpPr>
          <p:spPr>
            <a:xfrm>
              <a:off x="7752125" y="-3350"/>
              <a:ext cx="0" cy="5151000"/>
            </a:xfrm>
            <a:prstGeom prst="straightConnector1">
              <a:avLst/>
            </a:prstGeom>
            <a:noFill/>
            <a:ln cap="flat" cmpd="sng" w="9525">
              <a:solidFill>
                <a:schemeClr val="accent3"/>
              </a:solidFill>
              <a:prstDash val="solid"/>
              <a:round/>
              <a:headEnd len="sm" w="sm" type="none"/>
              <a:tailEnd len="sm" w="sm" type="none"/>
            </a:ln>
          </p:spPr>
        </p:cxnSp>
        <p:cxnSp>
          <p:nvCxnSpPr>
            <p:cNvPr id="925" name="Google Shape;925;g3864128fd28_0_1990"/>
            <p:cNvCxnSpPr/>
            <p:nvPr/>
          </p:nvCxnSpPr>
          <p:spPr>
            <a:xfrm>
              <a:off x="6483092" y="3861475"/>
              <a:ext cx="2537700" cy="0"/>
            </a:xfrm>
            <a:prstGeom prst="straightConnector1">
              <a:avLst/>
            </a:prstGeom>
            <a:noFill/>
            <a:ln cap="flat" cmpd="sng" w="9525">
              <a:solidFill>
                <a:schemeClr val="accent3"/>
              </a:solidFill>
              <a:prstDash val="solid"/>
              <a:round/>
              <a:headEnd len="sm" w="sm" type="none"/>
              <a:tailEnd len="sm" w="sm" type="none"/>
            </a:ln>
          </p:spPr>
        </p:cxnSp>
        <p:cxnSp>
          <p:nvCxnSpPr>
            <p:cNvPr id="926" name="Google Shape;926;g3864128fd28_0_1990"/>
            <p:cNvCxnSpPr/>
            <p:nvPr/>
          </p:nvCxnSpPr>
          <p:spPr>
            <a:xfrm>
              <a:off x="6484267" y="2579575"/>
              <a:ext cx="1268700" cy="0"/>
            </a:xfrm>
            <a:prstGeom prst="straightConnector1">
              <a:avLst/>
            </a:prstGeom>
            <a:noFill/>
            <a:ln cap="flat" cmpd="sng" w="9525">
              <a:solidFill>
                <a:schemeClr val="accent3"/>
              </a:solidFill>
              <a:prstDash val="solid"/>
              <a:round/>
              <a:headEnd len="sm" w="sm" type="none"/>
              <a:tailEnd len="sm" w="sm" type="none"/>
            </a:ln>
          </p:spPr>
        </p:cxnSp>
        <p:cxnSp>
          <p:nvCxnSpPr>
            <p:cNvPr id="927" name="Google Shape;927;g3864128fd28_0_1990"/>
            <p:cNvCxnSpPr/>
            <p:nvPr/>
          </p:nvCxnSpPr>
          <p:spPr>
            <a:xfrm>
              <a:off x="5212108"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928" name="Google Shape;928;g3864128fd28_0_1990"/>
            <p:cNvCxnSpPr/>
            <p:nvPr/>
          </p:nvCxnSpPr>
          <p:spPr>
            <a:xfrm>
              <a:off x="3940162"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929" name="Google Shape;929;g3864128fd28_0_1990"/>
            <p:cNvCxnSpPr/>
            <p:nvPr/>
          </p:nvCxnSpPr>
          <p:spPr>
            <a:xfrm>
              <a:off x="2669741" y="-1225"/>
              <a:ext cx="0" cy="1291800"/>
            </a:xfrm>
            <a:prstGeom prst="straightConnector1">
              <a:avLst/>
            </a:prstGeom>
            <a:noFill/>
            <a:ln cap="flat" cmpd="sng" w="9525">
              <a:solidFill>
                <a:schemeClr val="accent3"/>
              </a:solidFill>
              <a:prstDash val="solid"/>
              <a:round/>
              <a:headEnd len="sm" w="sm" type="none"/>
              <a:tailEnd len="sm" w="sm" type="none"/>
            </a:ln>
          </p:spPr>
        </p:cxnSp>
        <p:cxnSp>
          <p:nvCxnSpPr>
            <p:cNvPr id="930" name="Google Shape;930;g3864128fd28_0_1990"/>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931" name="Google Shape;931;g3864128fd28_0_1990"/>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932" name="Google Shape;932;g3864128fd28_0_1990"/>
            <p:cNvCxnSpPr/>
            <p:nvPr/>
          </p:nvCxnSpPr>
          <p:spPr>
            <a:xfrm>
              <a:off x="128875" y="1291375"/>
              <a:ext cx="76263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33" name="Shape 933"/>
        <p:cNvGrpSpPr/>
        <p:nvPr/>
      </p:nvGrpSpPr>
      <p:grpSpPr>
        <a:xfrm>
          <a:off x="0" y="0"/>
          <a:ext cx="0" cy="0"/>
          <a:chOff x="0" y="0"/>
          <a:chExt cx="0" cy="0"/>
        </a:xfrm>
      </p:grpSpPr>
      <p:sp>
        <p:nvSpPr>
          <p:cNvPr id="934" name="Google Shape;934;g3864128fd28_0_200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5200"/>
              <a:buChar char="●"/>
              <a:defRPr sz="5200"/>
            </a:lvl1pPr>
            <a:lvl2pPr lvl="1" algn="ctr">
              <a:lnSpc>
                <a:spcPct val="115000"/>
              </a:lnSpc>
              <a:spcBef>
                <a:spcPts val="0"/>
              </a:spcBef>
              <a:spcAft>
                <a:spcPts val="0"/>
              </a:spcAft>
              <a:buSzPts val="5200"/>
              <a:buChar char="○"/>
              <a:defRPr sz="5200"/>
            </a:lvl2pPr>
            <a:lvl3pPr lvl="2" algn="ctr">
              <a:lnSpc>
                <a:spcPct val="115000"/>
              </a:lnSpc>
              <a:spcBef>
                <a:spcPts val="0"/>
              </a:spcBef>
              <a:spcAft>
                <a:spcPts val="0"/>
              </a:spcAft>
              <a:buSzPts val="5200"/>
              <a:buChar char="■"/>
              <a:defRPr sz="5200"/>
            </a:lvl3pPr>
            <a:lvl4pPr lvl="3" algn="ctr">
              <a:lnSpc>
                <a:spcPct val="115000"/>
              </a:lnSpc>
              <a:spcBef>
                <a:spcPts val="0"/>
              </a:spcBef>
              <a:spcAft>
                <a:spcPts val="0"/>
              </a:spcAft>
              <a:buSzPts val="5200"/>
              <a:buChar char="●"/>
              <a:defRPr sz="5200"/>
            </a:lvl4pPr>
            <a:lvl5pPr lvl="4" algn="ctr">
              <a:lnSpc>
                <a:spcPct val="115000"/>
              </a:lnSpc>
              <a:spcBef>
                <a:spcPts val="0"/>
              </a:spcBef>
              <a:spcAft>
                <a:spcPts val="0"/>
              </a:spcAft>
              <a:buSzPts val="5200"/>
              <a:buChar char="○"/>
              <a:defRPr sz="5200"/>
            </a:lvl5pPr>
            <a:lvl6pPr lvl="5" algn="ctr">
              <a:lnSpc>
                <a:spcPct val="115000"/>
              </a:lnSpc>
              <a:spcBef>
                <a:spcPts val="0"/>
              </a:spcBef>
              <a:spcAft>
                <a:spcPts val="0"/>
              </a:spcAft>
              <a:buSzPts val="5200"/>
              <a:buChar char="■"/>
              <a:defRPr sz="5200"/>
            </a:lvl6pPr>
            <a:lvl7pPr lvl="6" algn="ctr">
              <a:lnSpc>
                <a:spcPct val="115000"/>
              </a:lnSpc>
              <a:spcBef>
                <a:spcPts val="0"/>
              </a:spcBef>
              <a:spcAft>
                <a:spcPts val="0"/>
              </a:spcAft>
              <a:buSzPts val="5200"/>
              <a:buChar char="●"/>
              <a:defRPr sz="5200"/>
            </a:lvl7pPr>
            <a:lvl8pPr lvl="7" algn="ctr">
              <a:lnSpc>
                <a:spcPct val="115000"/>
              </a:lnSpc>
              <a:spcBef>
                <a:spcPts val="0"/>
              </a:spcBef>
              <a:spcAft>
                <a:spcPts val="0"/>
              </a:spcAft>
              <a:buSzPts val="5200"/>
              <a:buChar char="○"/>
              <a:defRPr sz="5200"/>
            </a:lvl8pPr>
            <a:lvl9pPr lvl="8" algn="ctr">
              <a:lnSpc>
                <a:spcPct val="115000"/>
              </a:lnSpc>
              <a:spcBef>
                <a:spcPts val="0"/>
              </a:spcBef>
              <a:spcAft>
                <a:spcPts val="0"/>
              </a:spcAft>
              <a:buSzPts val="5200"/>
              <a:buChar char="■"/>
              <a:defRPr sz="5200"/>
            </a:lvl9pPr>
          </a:lstStyle>
          <a:p/>
        </p:txBody>
      </p:sp>
      <p:sp>
        <p:nvSpPr>
          <p:cNvPr id="935" name="Google Shape;935;g3864128fd28_0_200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sz="2800"/>
            </a:lvl1pPr>
            <a:lvl2pPr lvl="1" algn="ctr">
              <a:lnSpc>
                <a:spcPct val="115000"/>
              </a:lnSpc>
              <a:spcBef>
                <a:spcPts val="0"/>
              </a:spcBef>
              <a:spcAft>
                <a:spcPts val="0"/>
              </a:spcAft>
              <a:buSzPts val="2800"/>
              <a:buNone/>
              <a:defRPr sz="2800"/>
            </a:lvl2pPr>
            <a:lvl3pPr lvl="2" algn="ctr">
              <a:lnSpc>
                <a:spcPct val="115000"/>
              </a:lnSpc>
              <a:spcBef>
                <a:spcPts val="0"/>
              </a:spcBef>
              <a:spcAft>
                <a:spcPts val="0"/>
              </a:spcAft>
              <a:buSzPts val="2800"/>
              <a:buNone/>
              <a:defRPr sz="2800"/>
            </a:lvl3pPr>
            <a:lvl4pPr lvl="3" algn="ctr">
              <a:lnSpc>
                <a:spcPct val="115000"/>
              </a:lnSpc>
              <a:spcBef>
                <a:spcPts val="0"/>
              </a:spcBef>
              <a:spcAft>
                <a:spcPts val="0"/>
              </a:spcAft>
              <a:buSzPts val="2800"/>
              <a:buNone/>
              <a:defRPr sz="2800"/>
            </a:lvl4pPr>
            <a:lvl5pPr lvl="4" algn="ctr">
              <a:lnSpc>
                <a:spcPct val="115000"/>
              </a:lnSpc>
              <a:spcBef>
                <a:spcPts val="0"/>
              </a:spcBef>
              <a:spcAft>
                <a:spcPts val="0"/>
              </a:spcAft>
              <a:buSzPts val="2800"/>
              <a:buNone/>
              <a:defRPr sz="2800"/>
            </a:lvl5pPr>
            <a:lvl6pPr lvl="5" algn="ctr">
              <a:lnSpc>
                <a:spcPct val="115000"/>
              </a:lnSpc>
              <a:spcBef>
                <a:spcPts val="0"/>
              </a:spcBef>
              <a:spcAft>
                <a:spcPts val="0"/>
              </a:spcAft>
              <a:buSzPts val="2800"/>
              <a:buNone/>
              <a:defRPr sz="2800"/>
            </a:lvl6pPr>
            <a:lvl7pPr lvl="6" algn="ctr">
              <a:lnSpc>
                <a:spcPct val="115000"/>
              </a:lnSpc>
              <a:spcBef>
                <a:spcPts val="0"/>
              </a:spcBef>
              <a:spcAft>
                <a:spcPts val="0"/>
              </a:spcAft>
              <a:buSzPts val="2800"/>
              <a:buNone/>
              <a:defRPr sz="2800"/>
            </a:lvl7pPr>
            <a:lvl8pPr lvl="7" algn="ctr">
              <a:lnSpc>
                <a:spcPct val="115000"/>
              </a:lnSpc>
              <a:spcBef>
                <a:spcPts val="0"/>
              </a:spcBef>
              <a:spcAft>
                <a:spcPts val="0"/>
              </a:spcAft>
              <a:buSzPts val="2800"/>
              <a:buNone/>
              <a:defRPr sz="2800"/>
            </a:lvl8pPr>
            <a:lvl9pPr lvl="8" algn="ctr">
              <a:lnSpc>
                <a:spcPct val="115000"/>
              </a:lnSpc>
              <a:spcBef>
                <a:spcPts val="0"/>
              </a:spcBef>
              <a:spcAft>
                <a:spcPts val="0"/>
              </a:spcAft>
              <a:buSzPts val="2800"/>
              <a:buNone/>
              <a:defRPr sz="2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36" name="Shape 936"/>
        <p:cNvGrpSpPr/>
        <p:nvPr/>
      </p:nvGrpSpPr>
      <p:grpSpPr>
        <a:xfrm>
          <a:off x="0" y="0"/>
          <a:ext cx="0" cy="0"/>
          <a:chOff x="0" y="0"/>
          <a:chExt cx="0" cy="0"/>
        </a:xfrm>
      </p:grpSpPr>
      <p:sp>
        <p:nvSpPr>
          <p:cNvPr id="937" name="Google Shape;937;g3864128fd28_0_201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SzPts val="3600"/>
              <a:buChar char="●"/>
              <a:defRPr sz="3600"/>
            </a:lvl1pPr>
            <a:lvl2pPr lvl="1" algn="ctr">
              <a:lnSpc>
                <a:spcPct val="115000"/>
              </a:lnSpc>
              <a:spcBef>
                <a:spcPts val="0"/>
              </a:spcBef>
              <a:spcAft>
                <a:spcPts val="0"/>
              </a:spcAft>
              <a:buSzPts val="3600"/>
              <a:buChar char="○"/>
              <a:defRPr sz="3600"/>
            </a:lvl2pPr>
            <a:lvl3pPr lvl="2" algn="ctr">
              <a:lnSpc>
                <a:spcPct val="115000"/>
              </a:lnSpc>
              <a:spcBef>
                <a:spcPts val="0"/>
              </a:spcBef>
              <a:spcAft>
                <a:spcPts val="0"/>
              </a:spcAft>
              <a:buSzPts val="3600"/>
              <a:buChar char="■"/>
              <a:defRPr sz="3600"/>
            </a:lvl3pPr>
            <a:lvl4pPr lvl="3" algn="ctr">
              <a:lnSpc>
                <a:spcPct val="115000"/>
              </a:lnSpc>
              <a:spcBef>
                <a:spcPts val="0"/>
              </a:spcBef>
              <a:spcAft>
                <a:spcPts val="0"/>
              </a:spcAft>
              <a:buSzPts val="3600"/>
              <a:buChar char="●"/>
              <a:defRPr sz="3600"/>
            </a:lvl4pPr>
            <a:lvl5pPr lvl="4" algn="ctr">
              <a:lnSpc>
                <a:spcPct val="115000"/>
              </a:lnSpc>
              <a:spcBef>
                <a:spcPts val="0"/>
              </a:spcBef>
              <a:spcAft>
                <a:spcPts val="0"/>
              </a:spcAft>
              <a:buSzPts val="3600"/>
              <a:buChar char="○"/>
              <a:defRPr sz="3600"/>
            </a:lvl5pPr>
            <a:lvl6pPr lvl="5" algn="ctr">
              <a:lnSpc>
                <a:spcPct val="115000"/>
              </a:lnSpc>
              <a:spcBef>
                <a:spcPts val="0"/>
              </a:spcBef>
              <a:spcAft>
                <a:spcPts val="0"/>
              </a:spcAft>
              <a:buSzPts val="3600"/>
              <a:buChar char="■"/>
              <a:defRPr sz="3600"/>
            </a:lvl6pPr>
            <a:lvl7pPr lvl="6" algn="ctr">
              <a:lnSpc>
                <a:spcPct val="115000"/>
              </a:lnSpc>
              <a:spcBef>
                <a:spcPts val="0"/>
              </a:spcBef>
              <a:spcAft>
                <a:spcPts val="0"/>
              </a:spcAft>
              <a:buSzPts val="3600"/>
              <a:buChar char="●"/>
              <a:defRPr sz="3600"/>
            </a:lvl7pPr>
            <a:lvl8pPr lvl="7" algn="ctr">
              <a:lnSpc>
                <a:spcPct val="115000"/>
              </a:lnSpc>
              <a:spcBef>
                <a:spcPts val="0"/>
              </a:spcBef>
              <a:spcAft>
                <a:spcPts val="0"/>
              </a:spcAft>
              <a:buSzPts val="3600"/>
              <a:buChar char="○"/>
              <a:defRPr sz="3600"/>
            </a:lvl8pPr>
            <a:lvl9pPr lvl="8" algn="ctr">
              <a:lnSpc>
                <a:spcPct val="115000"/>
              </a:lnSpc>
              <a:spcBef>
                <a:spcPts val="0"/>
              </a:spcBef>
              <a:spcAft>
                <a:spcPts val="0"/>
              </a:spcAft>
              <a:buSzPts val="3600"/>
              <a:buChar char="■"/>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BLANK_1_1_1_1_1_1_1_1_1_1_2">
    <p:spTree>
      <p:nvGrpSpPr>
        <p:cNvPr id="87" name="Shape 87"/>
        <p:cNvGrpSpPr/>
        <p:nvPr/>
      </p:nvGrpSpPr>
      <p:grpSpPr>
        <a:xfrm>
          <a:off x="0" y="0"/>
          <a:ext cx="0" cy="0"/>
          <a:chOff x="0" y="0"/>
          <a:chExt cx="0" cy="0"/>
        </a:xfrm>
      </p:grpSpPr>
      <p:sp>
        <p:nvSpPr>
          <p:cNvPr id="88" name="Google Shape;88;p30"/>
          <p:cNvSpPr txBox="1"/>
          <p:nvPr>
            <p:ph idx="1" type="subTitle"/>
          </p:nvPr>
        </p:nvSpPr>
        <p:spPr>
          <a:xfrm>
            <a:off x="3940150" y="129138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89" name="Google Shape;89;p30"/>
          <p:cNvSpPr/>
          <p:nvPr>
            <p:ph idx="2" type="pic"/>
          </p:nvPr>
        </p:nvSpPr>
        <p:spPr>
          <a:xfrm>
            <a:off x="134150" y="1296400"/>
            <a:ext cx="1260000" cy="1272600"/>
          </a:xfrm>
          <a:prstGeom prst="rect">
            <a:avLst/>
          </a:prstGeom>
          <a:noFill/>
          <a:ln>
            <a:noFill/>
          </a:ln>
        </p:spPr>
      </p:sp>
      <p:sp>
        <p:nvSpPr>
          <p:cNvPr id="90" name="Google Shape;90;p3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30"/>
          <p:cNvSpPr txBox="1"/>
          <p:nvPr>
            <p:ph type="title"/>
          </p:nvPr>
        </p:nvSpPr>
        <p:spPr>
          <a:xfrm>
            <a:off x="1453925" y="228600"/>
            <a:ext cx="62022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92" name="Google Shape;92;p30"/>
          <p:cNvSpPr txBox="1"/>
          <p:nvPr>
            <p:ph idx="3" type="subTitle"/>
          </p:nvPr>
        </p:nvSpPr>
        <p:spPr>
          <a:xfrm>
            <a:off x="1399375" y="129122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93" name="Google Shape;93;p30"/>
          <p:cNvSpPr txBox="1"/>
          <p:nvPr>
            <p:ph idx="4" type="subTitle"/>
          </p:nvPr>
        </p:nvSpPr>
        <p:spPr>
          <a:xfrm>
            <a:off x="6481150" y="2579575"/>
            <a:ext cx="2541000" cy="21639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cxnSp>
        <p:nvCxnSpPr>
          <p:cNvPr id="94" name="Google Shape;94;p30"/>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95" name="Google Shape;95;p30"/>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938" name="Shape 938"/>
        <p:cNvGrpSpPr/>
        <p:nvPr/>
      </p:nvGrpSpPr>
      <p:grpSpPr>
        <a:xfrm>
          <a:off x="0" y="0"/>
          <a:ext cx="0" cy="0"/>
          <a:chOff x="0" y="0"/>
          <a:chExt cx="0" cy="0"/>
        </a:xfrm>
      </p:grpSpPr>
      <p:sp>
        <p:nvSpPr>
          <p:cNvPr id="939" name="Google Shape;939;g3864128fd28_0_20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940" name="Google Shape;940;g3864128fd28_0_20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941" name="Shape 941"/>
        <p:cNvGrpSpPr/>
        <p:nvPr/>
      </p:nvGrpSpPr>
      <p:grpSpPr>
        <a:xfrm>
          <a:off x="0" y="0"/>
          <a:ext cx="0" cy="0"/>
          <a:chOff x="0" y="0"/>
          <a:chExt cx="0" cy="0"/>
        </a:xfrm>
      </p:grpSpPr>
      <p:sp>
        <p:nvSpPr>
          <p:cNvPr id="942" name="Google Shape;942;g3864128fd28_0_20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943" name="Google Shape;943;g3864128fd28_0_20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44" name="Google Shape;944;g3864128fd28_0_20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45" name="Shape 945"/>
        <p:cNvGrpSpPr/>
        <p:nvPr/>
      </p:nvGrpSpPr>
      <p:grpSpPr>
        <a:xfrm>
          <a:off x="0" y="0"/>
          <a:ext cx="0" cy="0"/>
          <a:chOff x="0" y="0"/>
          <a:chExt cx="0" cy="0"/>
        </a:xfrm>
      </p:grpSpPr>
      <p:sp>
        <p:nvSpPr>
          <p:cNvPr id="946" name="Google Shape;946;g3864128fd28_0_20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47" name="Shape 947"/>
        <p:cNvGrpSpPr/>
        <p:nvPr/>
      </p:nvGrpSpPr>
      <p:grpSpPr>
        <a:xfrm>
          <a:off x="0" y="0"/>
          <a:ext cx="0" cy="0"/>
          <a:chOff x="0" y="0"/>
          <a:chExt cx="0" cy="0"/>
        </a:xfrm>
      </p:grpSpPr>
      <p:sp>
        <p:nvSpPr>
          <p:cNvPr id="948" name="Google Shape;948;g3864128fd28_0_20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SzPts val="2400"/>
              <a:buChar char="●"/>
              <a:defRPr/>
            </a:lvl1pPr>
            <a:lvl2pPr lvl="1" algn="l">
              <a:lnSpc>
                <a:spcPct val="115000"/>
              </a:lnSpc>
              <a:spcBef>
                <a:spcPts val="0"/>
              </a:spcBef>
              <a:spcAft>
                <a:spcPts val="0"/>
              </a:spcAft>
              <a:buSzPts val="2400"/>
              <a:buChar char="○"/>
              <a:defRPr sz="2400"/>
            </a:lvl2pPr>
            <a:lvl3pPr lvl="2" algn="l">
              <a:lnSpc>
                <a:spcPct val="115000"/>
              </a:lnSpc>
              <a:spcBef>
                <a:spcPts val="0"/>
              </a:spcBef>
              <a:spcAft>
                <a:spcPts val="0"/>
              </a:spcAft>
              <a:buSzPts val="2400"/>
              <a:buChar char="■"/>
              <a:defRPr sz="2400"/>
            </a:lvl3pPr>
            <a:lvl4pPr lvl="3" algn="l">
              <a:lnSpc>
                <a:spcPct val="115000"/>
              </a:lnSpc>
              <a:spcBef>
                <a:spcPts val="0"/>
              </a:spcBef>
              <a:spcAft>
                <a:spcPts val="0"/>
              </a:spcAft>
              <a:buSzPts val="2400"/>
              <a:buChar char="●"/>
              <a:defRPr sz="2400"/>
            </a:lvl4pPr>
            <a:lvl5pPr lvl="4" algn="l">
              <a:lnSpc>
                <a:spcPct val="115000"/>
              </a:lnSpc>
              <a:spcBef>
                <a:spcPts val="0"/>
              </a:spcBef>
              <a:spcAft>
                <a:spcPts val="0"/>
              </a:spcAft>
              <a:buSzPts val="2400"/>
              <a:buChar char="○"/>
              <a:defRPr sz="2400"/>
            </a:lvl5pPr>
            <a:lvl6pPr lvl="5" algn="l">
              <a:lnSpc>
                <a:spcPct val="115000"/>
              </a:lnSpc>
              <a:spcBef>
                <a:spcPts val="0"/>
              </a:spcBef>
              <a:spcAft>
                <a:spcPts val="0"/>
              </a:spcAft>
              <a:buSzPts val="2400"/>
              <a:buChar char="■"/>
              <a:defRPr sz="2400"/>
            </a:lvl6pPr>
            <a:lvl7pPr lvl="6" algn="l">
              <a:lnSpc>
                <a:spcPct val="115000"/>
              </a:lnSpc>
              <a:spcBef>
                <a:spcPts val="0"/>
              </a:spcBef>
              <a:spcAft>
                <a:spcPts val="0"/>
              </a:spcAft>
              <a:buSzPts val="2400"/>
              <a:buChar char="●"/>
              <a:defRPr sz="2400"/>
            </a:lvl7pPr>
            <a:lvl8pPr lvl="7" algn="l">
              <a:lnSpc>
                <a:spcPct val="115000"/>
              </a:lnSpc>
              <a:spcBef>
                <a:spcPts val="0"/>
              </a:spcBef>
              <a:spcAft>
                <a:spcPts val="0"/>
              </a:spcAft>
              <a:buSzPts val="2400"/>
              <a:buChar char="○"/>
              <a:defRPr sz="2400"/>
            </a:lvl8pPr>
            <a:lvl9pPr lvl="8" algn="l">
              <a:lnSpc>
                <a:spcPct val="115000"/>
              </a:lnSpc>
              <a:spcBef>
                <a:spcPts val="0"/>
              </a:spcBef>
              <a:spcAft>
                <a:spcPts val="0"/>
              </a:spcAft>
              <a:buSzPts val="2400"/>
              <a:buChar char="■"/>
              <a:defRPr sz="2400"/>
            </a:lvl9pPr>
          </a:lstStyle>
          <a:p/>
        </p:txBody>
      </p:sp>
      <p:sp>
        <p:nvSpPr>
          <p:cNvPr id="949" name="Google Shape;949;g3864128fd28_0_20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50" name="Shape 950"/>
        <p:cNvGrpSpPr/>
        <p:nvPr/>
      </p:nvGrpSpPr>
      <p:grpSpPr>
        <a:xfrm>
          <a:off x="0" y="0"/>
          <a:ext cx="0" cy="0"/>
          <a:chOff x="0" y="0"/>
          <a:chExt cx="0" cy="0"/>
        </a:xfrm>
      </p:grpSpPr>
      <p:sp>
        <p:nvSpPr>
          <p:cNvPr id="951" name="Google Shape;951;g3864128fd28_0_202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800"/>
              <a:buChar char="●"/>
              <a:defRPr sz="4800"/>
            </a:lvl1pPr>
            <a:lvl2pPr lvl="1" algn="l">
              <a:lnSpc>
                <a:spcPct val="115000"/>
              </a:lnSpc>
              <a:spcBef>
                <a:spcPts val="0"/>
              </a:spcBef>
              <a:spcAft>
                <a:spcPts val="0"/>
              </a:spcAft>
              <a:buSzPts val="4800"/>
              <a:buChar char="○"/>
              <a:defRPr sz="4800"/>
            </a:lvl2pPr>
            <a:lvl3pPr lvl="2" algn="l">
              <a:lnSpc>
                <a:spcPct val="115000"/>
              </a:lnSpc>
              <a:spcBef>
                <a:spcPts val="0"/>
              </a:spcBef>
              <a:spcAft>
                <a:spcPts val="0"/>
              </a:spcAft>
              <a:buSzPts val="4800"/>
              <a:buChar char="■"/>
              <a:defRPr sz="4800"/>
            </a:lvl3pPr>
            <a:lvl4pPr lvl="3" algn="l">
              <a:lnSpc>
                <a:spcPct val="115000"/>
              </a:lnSpc>
              <a:spcBef>
                <a:spcPts val="0"/>
              </a:spcBef>
              <a:spcAft>
                <a:spcPts val="0"/>
              </a:spcAft>
              <a:buSzPts val="4800"/>
              <a:buChar char="●"/>
              <a:defRPr sz="4800"/>
            </a:lvl4pPr>
            <a:lvl5pPr lvl="4" algn="l">
              <a:lnSpc>
                <a:spcPct val="115000"/>
              </a:lnSpc>
              <a:spcBef>
                <a:spcPts val="0"/>
              </a:spcBef>
              <a:spcAft>
                <a:spcPts val="0"/>
              </a:spcAft>
              <a:buSzPts val="4800"/>
              <a:buChar char="○"/>
              <a:defRPr sz="4800"/>
            </a:lvl5pPr>
            <a:lvl6pPr lvl="5" algn="l">
              <a:lnSpc>
                <a:spcPct val="115000"/>
              </a:lnSpc>
              <a:spcBef>
                <a:spcPts val="0"/>
              </a:spcBef>
              <a:spcAft>
                <a:spcPts val="0"/>
              </a:spcAft>
              <a:buSzPts val="4800"/>
              <a:buChar char="■"/>
              <a:defRPr sz="4800"/>
            </a:lvl6pPr>
            <a:lvl7pPr lvl="6" algn="l">
              <a:lnSpc>
                <a:spcPct val="115000"/>
              </a:lnSpc>
              <a:spcBef>
                <a:spcPts val="0"/>
              </a:spcBef>
              <a:spcAft>
                <a:spcPts val="0"/>
              </a:spcAft>
              <a:buSzPts val="4800"/>
              <a:buChar char="●"/>
              <a:defRPr sz="4800"/>
            </a:lvl7pPr>
            <a:lvl8pPr lvl="7" algn="l">
              <a:lnSpc>
                <a:spcPct val="115000"/>
              </a:lnSpc>
              <a:spcBef>
                <a:spcPts val="0"/>
              </a:spcBef>
              <a:spcAft>
                <a:spcPts val="0"/>
              </a:spcAft>
              <a:buSzPts val="4800"/>
              <a:buChar char="○"/>
              <a:defRPr sz="4800"/>
            </a:lvl8pPr>
            <a:lvl9pPr lvl="8" algn="l">
              <a:lnSpc>
                <a:spcPct val="115000"/>
              </a:lnSpc>
              <a:spcBef>
                <a:spcPts val="0"/>
              </a:spcBef>
              <a:spcAft>
                <a:spcPts val="0"/>
              </a:spcAft>
              <a:buSzPts val="4800"/>
              <a:buChar char="■"/>
              <a:defRPr sz="48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952" name="Shape 952"/>
        <p:cNvGrpSpPr/>
        <p:nvPr/>
      </p:nvGrpSpPr>
      <p:grpSpPr>
        <a:xfrm>
          <a:off x="0" y="0"/>
          <a:ext cx="0" cy="0"/>
          <a:chOff x="0" y="0"/>
          <a:chExt cx="0" cy="0"/>
        </a:xfrm>
      </p:grpSpPr>
      <p:sp>
        <p:nvSpPr>
          <p:cNvPr id="953" name="Google Shape;953;g3864128fd28_0_202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4200"/>
              <a:buChar char="●"/>
              <a:defRPr sz="4200"/>
            </a:lvl1pPr>
            <a:lvl2pPr lvl="1" algn="ctr">
              <a:lnSpc>
                <a:spcPct val="115000"/>
              </a:lnSpc>
              <a:spcBef>
                <a:spcPts val="0"/>
              </a:spcBef>
              <a:spcAft>
                <a:spcPts val="0"/>
              </a:spcAft>
              <a:buSzPts val="4200"/>
              <a:buChar char="○"/>
              <a:defRPr sz="4200"/>
            </a:lvl2pPr>
            <a:lvl3pPr lvl="2" algn="ctr">
              <a:lnSpc>
                <a:spcPct val="115000"/>
              </a:lnSpc>
              <a:spcBef>
                <a:spcPts val="0"/>
              </a:spcBef>
              <a:spcAft>
                <a:spcPts val="0"/>
              </a:spcAft>
              <a:buSzPts val="4200"/>
              <a:buChar char="■"/>
              <a:defRPr sz="4200"/>
            </a:lvl3pPr>
            <a:lvl4pPr lvl="3" algn="ctr">
              <a:lnSpc>
                <a:spcPct val="115000"/>
              </a:lnSpc>
              <a:spcBef>
                <a:spcPts val="0"/>
              </a:spcBef>
              <a:spcAft>
                <a:spcPts val="0"/>
              </a:spcAft>
              <a:buSzPts val="4200"/>
              <a:buChar char="●"/>
              <a:defRPr sz="4200"/>
            </a:lvl4pPr>
            <a:lvl5pPr lvl="4" algn="ctr">
              <a:lnSpc>
                <a:spcPct val="115000"/>
              </a:lnSpc>
              <a:spcBef>
                <a:spcPts val="0"/>
              </a:spcBef>
              <a:spcAft>
                <a:spcPts val="0"/>
              </a:spcAft>
              <a:buSzPts val="4200"/>
              <a:buChar char="○"/>
              <a:defRPr sz="4200"/>
            </a:lvl5pPr>
            <a:lvl6pPr lvl="5" algn="ctr">
              <a:lnSpc>
                <a:spcPct val="115000"/>
              </a:lnSpc>
              <a:spcBef>
                <a:spcPts val="0"/>
              </a:spcBef>
              <a:spcAft>
                <a:spcPts val="0"/>
              </a:spcAft>
              <a:buSzPts val="4200"/>
              <a:buChar char="■"/>
              <a:defRPr sz="4200"/>
            </a:lvl6pPr>
            <a:lvl7pPr lvl="6" algn="ctr">
              <a:lnSpc>
                <a:spcPct val="115000"/>
              </a:lnSpc>
              <a:spcBef>
                <a:spcPts val="0"/>
              </a:spcBef>
              <a:spcAft>
                <a:spcPts val="0"/>
              </a:spcAft>
              <a:buSzPts val="4200"/>
              <a:buChar char="●"/>
              <a:defRPr sz="4200"/>
            </a:lvl7pPr>
            <a:lvl8pPr lvl="7" algn="ctr">
              <a:lnSpc>
                <a:spcPct val="115000"/>
              </a:lnSpc>
              <a:spcBef>
                <a:spcPts val="0"/>
              </a:spcBef>
              <a:spcAft>
                <a:spcPts val="0"/>
              </a:spcAft>
              <a:buSzPts val="4200"/>
              <a:buChar char="○"/>
              <a:defRPr sz="4200"/>
            </a:lvl8pPr>
            <a:lvl9pPr lvl="8" algn="ctr">
              <a:lnSpc>
                <a:spcPct val="115000"/>
              </a:lnSpc>
              <a:spcBef>
                <a:spcPts val="0"/>
              </a:spcBef>
              <a:spcAft>
                <a:spcPts val="0"/>
              </a:spcAft>
              <a:buSzPts val="4200"/>
              <a:buChar char="■"/>
              <a:defRPr sz="4200"/>
            </a:lvl9pPr>
          </a:lstStyle>
          <a:p/>
        </p:txBody>
      </p:sp>
      <p:sp>
        <p:nvSpPr>
          <p:cNvPr id="954" name="Google Shape;954;g3864128fd28_0_202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100"/>
              <a:buNone/>
              <a:defRPr sz="2100"/>
            </a:lvl1pPr>
            <a:lvl2pPr lvl="1" algn="ctr">
              <a:lnSpc>
                <a:spcPct val="115000"/>
              </a:lnSpc>
              <a:spcBef>
                <a:spcPts val="0"/>
              </a:spcBef>
              <a:spcAft>
                <a:spcPts val="0"/>
              </a:spcAft>
              <a:buSzPts val="2100"/>
              <a:buNone/>
              <a:defRPr sz="2100"/>
            </a:lvl2pPr>
            <a:lvl3pPr lvl="2" algn="ctr">
              <a:lnSpc>
                <a:spcPct val="115000"/>
              </a:lnSpc>
              <a:spcBef>
                <a:spcPts val="0"/>
              </a:spcBef>
              <a:spcAft>
                <a:spcPts val="0"/>
              </a:spcAft>
              <a:buSzPts val="2100"/>
              <a:buNone/>
              <a:defRPr sz="2100"/>
            </a:lvl3pPr>
            <a:lvl4pPr lvl="3" algn="ctr">
              <a:lnSpc>
                <a:spcPct val="115000"/>
              </a:lnSpc>
              <a:spcBef>
                <a:spcPts val="0"/>
              </a:spcBef>
              <a:spcAft>
                <a:spcPts val="0"/>
              </a:spcAft>
              <a:buSzPts val="2100"/>
              <a:buNone/>
              <a:defRPr sz="2100"/>
            </a:lvl4pPr>
            <a:lvl5pPr lvl="4" algn="ctr">
              <a:lnSpc>
                <a:spcPct val="115000"/>
              </a:lnSpc>
              <a:spcBef>
                <a:spcPts val="0"/>
              </a:spcBef>
              <a:spcAft>
                <a:spcPts val="0"/>
              </a:spcAft>
              <a:buSzPts val="2100"/>
              <a:buNone/>
              <a:defRPr sz="2100"/>
            </a:lvl5pPr>
            <a:lvl6pPr lvl="5" algn="ctr">
              <a:lnSpc>
                <a:spcPct val="115000"/>
              </a:lnSpc>
              <a:spcBef>
                <a:spcPts val="0"/>
              </a:spcBef>
              <a:spcAft>
                <a:spcPts val="0"/>
              </a:spcAft>
              <a:buSzPts val="2100"/>
              <a:buNone/>
              <a:defRPr sz="2100"/>
            </a:lvl6pPr>
            <a:lvl7pPr lvl="6" algn="ctr">
              <a:lnSpc>
                <a:spcPct val="115000"/>
              </a:lnSpc>
              <a:spcBef>
                <a:spcPts val="0"/>
              </a:spcBef>
              <a:spcAft>
                <a:spcPts val="0"/>
              </a:spcAft>
              <a:buSzPts val="2100"/>
              <a:buNone/>
              <a:defRPr sz="2100"/>
            </a:lvl7pPr>
            <a:lvl8pPr lvl="7" algn="ctr">
              <a:lnSpc>
                <a:spcPct val="115000"/>
              </a:lnSpc>
              <a:spcBef>
                <a:spcPts val="0"/>
              </a:spcBef>
              <a:spcAft>
                <a:spcPts val="0"/>
              </a:spcAft>
              <a:buSzPts val="2100"/>
              <a:buNone/>
              <a:defRPr sz="2100"/>
            </a:lvl8pPr>
            <a:lvl9pPr lvl="8" algn="ctr">
              <a:lnSpc>
                <a:spcPct val="115000"/>
              </a:lnSpc>
              <a:spcBef>
                <a:spcPts val="0"/>
              </a:spcBef>
              <a:spcAft>
                <a:spcPts val="0"/>
              </a:spcAft>
              <a:buSzPts val="2100"/>
              <a:buNone/>
              <a:defRPr sz="2100"/>
            </a:lvl9pPr>
          </a:lstStyle>
          <a:p/>
        </p:txBody>
      </p:sp>
      <p:sp>
        <p:nvSpPr>
          <p:cNvPr id="955" name="Google Shape;955;g3864128fd28_0_202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956" name="Shape 956"/>
        <p:cNvGrpSpPr/>
        <p:nvPr/>
      </p:nvGrpSpPr>
      <p:grpSpPr>
        <a:xfrm>
          <a:off x="0" y="0"/>
          <a:ext cx="0" cy="0"/>
          <a:chOff x="0" y="0"/>
          <a:chExt cx="0" cy="0"/>
        </a:xfrm>
      </p:grpSpPr>
      <p:sp>
        <p:nvSpPr>
          <p:cNvPr id="957" name="Google Shape;957;g3864128fd28_0_203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15000"/>
              </a:lnSpc>
              <a:spcBef>
                <a:spcPts val="0"/>
              </a:spcBef>
              <a:spcAft>
                <a:spcPts val="0"/>
              </a:spcAft>
              <a:buSzPts val="1000"/>
              <a:buNone/>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958" name="Shape 958"/>
        <p:cNvGrpSpPr/>
        <p:nvPr/>
      </p:nvGrpSpPr>
      <p:grpSpPr>
        <a:xfrm>
          <a:off x="0" y="0"/>
          <a:ext cx="0" cy="0"/>
          <a:chOff x="0" y="0"/>
          <a:chExt cx="0" cy="0"/>
        </a:xfrm>
      </p:grpSpPr>
      <p:sp>
        <p:nvSpPr>
          <p:cNvPr id="959" name="Google Shape;959;g3864128fd28_0_2033"/>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12000"/>
              <a:buChar char="●"/>
              <a:defRPr sz="12000"/>
            </a:lvl1pPr>
            <a:lvl2pPr lvl="1" algn="ctr">
              <a:lnSpc>
                <a:spcPct val="115000"/>
              </a:lnSpc>
              <a:spcBef>
                <a:spcPts val="0"/>
              </a:spcBef>
              <a:spcAft>
                <a:spcPts val="0"/>
              </a:spcAft>
              <a:buSzPts val="12000"/>
              <a:buChar char="○"/>
              <a:defRPr sz="12000"/>
            </a:lvl2pPr>
            <a:lvl3pPr lvl="2" algn="ctr">
              <a:lnSpc>
                <a:spcPct val="115000"/>
              </a:lnSpc>
              <a:spcBef>
                <a:spcPts val="0"/>
              </a:spcBef>
              <a:spcAft>
                <a:spcPts val="0"/>
              </a:spcAft>
              <a:buSzPts val="12000"/>
              <a:buChar char="■"/>
              <a:defRPr sz="12000"/>
            </a:lvl3pPr>
            <a:lvl4pPr lvl="3" algn="ctr">
              <a:lnSpc>
                <a:spcPct val="115000"/>
              </a:lnSpc>
              <a:spcBef>
                <a:spcPts val="0"/>
              </a:spcBef>
              <a:spcAft>
                <a:spcPts val="0"/>
              </a:spcAft>
              <a:buSzPts val="12000"/>
              <a:buChar char="●"/>
              <a:defRPr sz="12000"/>
            </a:lvl4pPr>
            <a:lvl5pPr lvl="4" algn="ctr">
              <a:lnSpc>
                <a:spcPct val="115000"/>
              </a:lnSpc>
              <a:spcBef>
                <a:spcPts val="0"/>
              </a:spcBef>
              <a:spcAft>
                <a:spcPts val="0"/>
              </a:spcAft>
              <a:buSzPts val="12000"/>
              <a:buChar char="○"/>
              <a:defRPr sz="12000"/>
            </a:lvl5pPr>
            <a:lvl6pPr lvl="5" algn="ctr">
              <a:lnSpc>
                <a:spcPct val="115000"/>
              </a:lnSpc>
              <a:spcBef>
                <a:spcPts val="0"/>
              </a:spcBef>
              <a:spcAft>
                <a:spcPts val="0"/>
              </a:spcAft>
              <a:buSzPts val="12000"/>
              <a:buChar char="■"/>
              <a:defRPr sz="12000"/>
            </a:lvl6pPr>
            <a:lvl7pPr lvl="6" algn="ctr">
              <a:lnSpc>
                <a:spcPct val="115000"/>
              </a:lnSpc>
              <a:spcBef>
                <a:spcPts val="0"/>
              </a:spcBef>
              <a:spcAft>
                <a:spcPts val="0"/>
              </a:spcAft>
              <a:buSzPts val="12000"/>
              <a:buChar char="●"/>
              <a:defRPr sz="12000"/>
            </a:lvl7pPr>
            <a:lvl8pPr lvl="7" algn="ctr">
              <a:lnSpc>
                <a:spcPct val="115000"/>
              </a:lnSpc>
              <a:spcBef>
                <a:spcPts val="0"/>
              </a:spcBef>
              <a:spcAft>
                <a:spcPts val="0"/>
              </a:spcAft>
              <a:buSzPts val="12000"/>
              <a:buChar char="○"/>
              <a:defRPr sz="12000"/>
            </a:lvl8pPr>
            <a:lvl9pPr lvl="8" algn="ctr">
              <a:lnSpc>
                <a:spcPct val="115000"/>
              </a:lnSpc>
              <a:spcBef>
                <a:spcPts val="0"/>
              </a:spcBef>
              <a:spcAft>
                <a:spcPts val="0"/>
              </a:spcAft>
              <a:buSzPts val="12000"/>
              <a:buChar char="■"/>
              <a:defRPr sz="12000"/>
            </a:lvl9pPr>
          </a:lstStyle>
          <a:p/>
        </p:txBody>
      </p:sp>
      <p:sp>
        <p:nvSpPr>
          <p:cNvPr id="960" name="Google Shape;960;g3864128fd28_0_203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292100" lvl="0" marL="457200" algn="ctr">
              <a:lnSpc>
                <a:spcPct val="115000"/>
              </a:lnSpc>
              <a:spcBef>
                <a:spcPts val="0"/>
              </a:spcBef>
              <a:spcAft>
                <a:spcPts val="0"/>
              </a:spcAft>
              <a:buSzPts val="1000"/>
              <a:buChar char="●"/>
              <a:defRPr/>
            </a:lvl1pPr>
            <a:lvl2pPr indent="-292100" lvl="1" marL="914400" algn="ctr">
              <a:lnSpc>
                <a:spcPct val="115000"/>
              </a:lnSpc>
              <a:spcBef>
                <a:spcPts val="0"/>
              </a:spcBef>
              <a:spcAft>
                <a:spcPts val="0"/>
              </a:spcAft>
              <a:buSzPts val="1000"/>
              <a:buChar char="○"/>
              <a:defRPr/>
            </a:lvl2pPr>
            <a:lvl3pPr indent="-292100" lvl="2" marL="1371600" algn="ctr">
              <a:lnSpc>
                <a:spcPct val="115000"/>
              </a:lnSpc>
              <a:spcBef>
                <a:spcPts val="0"/>
              </a:spcBef>
              <a:spcAft>
                <a:spcPts val="0"/>
              </a:spcAft>
              <a:buSzPts val="1000"/>
              <a:buChar char="■"/>
              <a:defRPr/>
            </a:lvl3pPr>
            <a:lvl4pPr indent="-292100" lvl="3" marL="1828800" algn="ctr">
              <a:lnSpc>
                <a:spcPct val="115000"/>
              </a:lnSpc>
              <a:spcBef>
                <a:spcPts val="0"/>
              </a:spcBef>
              <a:spcAft>
                <a:spcPts val="0"/>
              </a:spcAft>
              <a:buSzPts val="1000"/>
              <a:buChar char="●"/>
              <a:defRPr/>
            </a:lvl4pPr>
            <a:lvl5pPr indent="-292100" lvl="4" marL="2286000" algn="ctr">
              <a:lnSpc>
                <a:spcPct val="115000"/>
              </a:lnSpc>
              <a:spcBef>
                <a:spcPts val="0"/>
              </a:spcBef>
              <a:spcAft>
                <a:spcPts val="0"/>
              </a:spcAft>
              <a:buSzPts val="1000"/>
              <a:buChar char="○"/>
              <a:defRPr/>
            </a:lvl5pPr>
            <a:lvl6pPr indent="-292100" lvl="5" marL="2743200" algn="ctr">
              <a:lnSpc>
                <a:spcPct val="115000"/>
              </a:lnSpc>
              <a:spcBef>
                <a:spcPts val="0"/>
              </a:spcBef>
              <a:spcAft>
                <a:spcPts val="0"/>
              </a:spcAft>
              <a:buSzPts val="1000"/>
              <a:buChar char="■"/>
              <a:defRPr/>
            </a:lvl6pPr>
            <a:lvl7pPr indent="-292100" lvl="6" marL="3200400" algn="ctr">
              <a:lnSpc>
                <a:spcPct val="115000"/>
              </a:lnSpc>
              <a:spcBef>
                <a:spcPts val="0"/>
              </a:spcBef>
              <a:spcAft>
                <a:spcPts val="0"/>
              </a:spcAft>
              <a:buSzPts val="1000"/>
              <a:buChar char="●"/>
              <a:defRPr/>
            </a:lvl7pPr>
            <a:lvl8pPr indent="-292100" lvl="7" marL="3657600" algn="ctr">
              <a:lnSpc>
                <a:spcPct val="115000"/>
              </a:lnSpc>
              <a:spcBef>
                <a:spcPts val="0"/>
              </a:spcBef>
              <a:spcAft>
                <a:spcPts val="0"/>
              </a:spcAft>
              <a:buSzPts val="1000"/>
              <a:buChar char="○"/>
              <a:defRPr/>
            </a:lvl8pPr>
            <a:lvl9pPr indent="-292100" lvl="8" marL="4114800" algn="ctr">
              <a:lnSpc>
                <a:spcPct val="115000"/>
              </a:lnSpc>
              <a:spcBef>
                <a:spcPts val="0"/>
              </a:spcBef>
              <a:spcAft>
                <a:spcPts val="0"/>
              </a:spcAft>
              <a:buSzPts val="10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61" name="Shape 961"/>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962" name="Shape 962"/>
        <p:cNvGrpSpPr/>
        <p:nvPr/>
      </p:nvGrpSpPr>
      <p:grpSpPr>
        <a:xfrm>
          <a:off x="0" y="0"/>
          <a:ext cx="0" cy="0"/>
          <a:chOff x="0" y="0"/>
          <a:chExt cx="0" cy="0"/>
        </a:xfrm>
      </p:grpSpPr>
      <p:sp>
        <p:nvSpPr>
          <p:cNvPr id="963" name="Google Shape;963;g3864128fd28_0_2037"/>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200"/>
              <a:buNone/>
              <a:defRPr sz="42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64" name="Google Shape;964;g3864128fd28_0_2037"/>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65" name="Google Shape;965;g3864128fd28_0_2037"/>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66" name="Google Shape;966;g3864128fd28_0_2037"/>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67" name="Google Shape;967;g3864128fd28_0_2037"/>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68" name="Google Shape;968;g3864128fd28_0_2037"/>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69" name="Google Shape;969;g3864128fd28_0_2037"/>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spTree>
      <p:nvGrpSpPr>
        <p:cNvPr id="96" name="Shape 96"/>
        <p:cNvGrpSpPr/>
        <p:nvPr/>
      </p:nvGrpSpPr>
      <p:grpSpPr>
        <a:xfrm>
          <a:off x="0" y="0"/>
          <a:ext cx="0" cy="0"/>
          <a:chOff x="0" y="0"/>
          <a:chExt cx="0" cy="0"/>
        </a:xfrm>
      </p:grpSpPr>
      <p:sp>
        <p:nvSpPr>
          <p:cNvPr id="97" name="Google Shape;97;p31"/>
          <p:cNvSpPr txBox="1"/>
          <p:nvPr>
            <p:ph type="title"/>
          </p:nvPr>
        </p:nvSpPr>
        <p:spPr>
          <a:xfrm>
            <a:off x="1408575" y="25858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dk1"/>
              </a:buClr>
              <a:buSzPts val="900"/>
              <a:buFont typeface="Poppins"/>
              <a:buNone/>
              <a:defRPr sz="900">
                <a:solidFill>
                  <a:schemeClr val="dk1"/>
                </a:solidFill>
              </a:defRPr>
            </a:lvl1pPr>
            <a:lvl2pPr lvl="1" algn="l">
              <a:lnSpc>
                <a:spcPct val="115000"/>
              </a:lnSpc>
              <a:spcBef>
                <a:spcPts val="0"/>
              </a:spcBef>
              <a:spcAft>
                <a:spcPts val="0"/>
              </a:spcAft>
              <a:buSzPts val="1400"/>
              <a:buFont typeface="Poppins"/>
              <a:buNone/>
              <a:defRPr>
                <a:latin typeface="Poppins"/>
                <a:ea typeface="Poppins"/>
                <a:cs typeface="Poppins"/>
                <a:sym typeface="Poppins"/>
              </a:defRPr>
            </a:lvl2pPr>
            <a:lvl3pPr lvl="2" algn="l">
              <a:lnSpc>
                <a:spcPct val="115000"/>
              </a:lnSpc>
              <a:spcBef>
                <a:spcPts val="0"/>
              </a:spcBef>
              <a:spcAft>
                <a:spcPts val="0"/>
              </a:spcAft>
              <a:buSzPts val="1400"/>
              <a:buFont typeface="Poppins"/>
              <a:buNone/>
              <a:defRPr>
                <a:latin typeface="Poppins"/>
                <a:ea typeface="Poppins"/>
                <a:cs typeface="Poppins"/>
                <a:sym typeface="Poppins"/>
              </a:defRPr>
            </a:lvl3pPr>
            <a:lvl4pPr lvl="3" algn="l">
              <a:lnSpc>
                <a:spcPct val="115000"/>
              </a:lnSpc>
              <a:spcBef>
                <a:spcPts val="0"/>
              </a:spcBef>
              <a:spcAft>
                <a:spcPts val="0"/>
              </a:spcAft>
              <a:buSzPts val="1400"/>
              <a:buFont typeface="Poppins"/>
              <a:buNone/>
              <a:defRPr>
                <a:latin typeface="Poppins"/>
                <a:ea typeface="Poppins"/>
                <a:cs typeface="Poppins"/>
                <a:sym typeface="Poppins"/>
              </a:defRPr>
            </a:lvl4pPr>
            <a:lvl5pPr lvl="4" algn="l">
              <a:lnSpc>
                <a:spcPct val="115000"/>
              </a:lnSpc>
              <a:spcBef>
                <a:spcPts val="0"/>
              </a:spcBef>
              <a:spcAft>
                <a:spcPts val="0"/>
              </a:spcAft>
              <a:buSzPts val="1400"/>
              <a:buFont typeface="Poppins"/>
              <a:buNone/>
              <a:defRPr>
                <a:latin typeface="Poppins"/>
                <a:ea typeface="Poppins"/>
                <a:cs typeface="Poppins"/>
                <a:sym typeface="Poppins"/>
              </a:defRPr>
            </a:lvl5pPr>
            <a:lvl6pPr lvl="5" algn="l">
              <a:lnSpc>
                <a:spcPct val="115000"/>
              </a:lnSpc>
              <a:spcBef>
                <a:spcPts val="0"/>
              </a:spcBef>
              <a:spcAft>
                <a:spcPts val="0"/>
              </a:spcAft>
              <a:buSzPts val="1400"/>
              <a:buFont typeface="Poppins"/>
              <a:buNone/>
              <a:defRPr>
                <a:latin typeface="Poppins"/>
                <a:ea typeface="Poppins"/>
                <a:cs typeface="Poppins"/>
                <a:sym typeface="Poppins"/>
              </a:defRPr>
            </a:lvl6pPr>
            <a:lvl7pPr lvl="6" algn="l">
              <a:lnSpc>
                <a:spcPct val="115000"/>
              </a:lnSpc>
              <a:spcBef>
                <a:spcPts val="0"/>
              </a:spcBef>
              <a:spcAft>
                <a:spcPts val="0"/>
              </a:spcAft>
              <a:buSzPts val="1400"/>
              <a:buFont typeface="Poppins"/>
              <a:buNone/>
              <a:defRPr>
                <a:latin typeface="Poppins"/>
                <a:ea typeface="Poppins"/>
                <a:cs typeface="Poppins"/>
                <a:sym typeface="Poppins"/>
              </a:defRPr>
            </a:lvl7pPr>
            <a:lvl8pPr lvl="7" algn="l">
              <a:lnSpc>
                <a:spcPct val="115000"/>
              </a:lnSpc>
              <a:spcBef>
                <a:spcPts val="0"/>
              </a:spcBef>
              <a:spcAft>
                <a:spcPts val="0"/>
              </a:spcAft>
              <a:buSzPts val="1400"/>
              <a:buFont typeface="Poppins"/>
              <a:buNone/>
              <a:defRPr>
                <a:latin typeface="Poppins"/>
                <a:ea typeface="Poppins"/>
                <a:cs typeface="Poppins"/>
                <a:sym typeface="Poppins"/>
              </a:defRPr>
            </a:lvl8pPr>
            <a:lvl9pPr lvl="8" algn="l">
              <a:lnSpc>
                <a:spcPct val="115000"/>
              </a:lnSpc>
              <a:spcBef>
                <a:spcPts val="0"/>
              </a:spcBef>
              <a:spcAft>
                <a:spcPts val="0"/>
              </a:spcAft>
              <a:buSzPts val="1400"/>
              <a:buFont typeface="Poppins"/>
              <a:buNone/>
              <a:defRPr>
                <a:latin typeface="Poppins"/>
                <a:ea typeface="Poppins"/>
                <a:cs typeface="Poppins"/>
                <a:sym typeface="Poppins"/>
              </a:defRPr>
            </a:lvl9pPr>
          </a:lstStyle>
          <a:p/>
        </p:txBody>
      </p:sp>
      <p:sp>
        <p:nvSpPr>
          <p:cNvPr id="98" name="Google Shape;98;p31"/>
          <p:cNvSpPr txBox="1"/>
          <p:nvPr>
            <p:ph idx="2" type="title"/>
          </p:nvPr>
        </p:nvSpPr>
        <p:spPr>
          <a:xfrm>
            <a:off x="2669675" y="38677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99" name="Google Shape;99;p31"/>
          <p:cNvSpPr txBox="1"/>
          <p:nvPr>
            <p:ph idx="3" type="title"/>
          </p:nvPr>
        </p:nvSpPr>
        <p:spPr>
          <a:xfrm>
            <a:off x="5217125" y="38614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100" name="Google Shape;100;p31"/>
          <p:cNvSpPr txBox="1"/>
          <p:nvPr>
            <p:ph idx="4" type="title"/>
          </p:nvPr>
        </p:nvSpPr>
        <p:spPr>
          <a:xfrm>
            <a:off x="3947363" y="25795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101" name="Google Shape;101;p31"/>
          <p:cNvSpPr txBox="1"/>
          <p:nvPr>
            <p:ph idx="5" type="title"/>
          </p:nvPr>
        </p:nvSpPr>
        <p:spPr>
          <a:xfrm>
            <a:off x="6489150" y="25795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102" name="Google Shape;102;p31"/>
          <p:cNvSpPr txBox="1"/>
          <p:nvPr>
            <p:ph idx="1" type="subTitle"/>
          </p:nvPr>
        </p:nvSpPr>
        <p:spPr>
          <a:xfrm>
            <a:off x="1736450" y="25858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03" name="Google Shape;103;p3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04" name="Google Shape;104;p31"/>
          <p:cNvGrpSpPr/>
          <p:nvPr/>
        </p:nvGrpSpPr>
        <p:grpSpPr>
          <a:xfrm>
            <a:off x="128875" y="0"/>
            <a:ext cx="8894400" cy="5144700"/>
            <a:chOff x="128875" y="0"/>
            <a:chExt cx="8894400" cy="5144700"/>
          </a:xfrm>
        </p:grpSpPr>
        <p:cxnSp>
          <p:nvCxnSpPr>
            <p:cNvPr id="105" name="Google Shape;105;p31"/>
            <p:cNvCxnSpPr/>
            <p:nvPr/>
          </p:nvCxnSpPr>
          <p:spPr>
            <a:xfrm>
              <a:off x="6480997" y="1200"/>
              <a:ext cx="0" cy="3860700"/>
            </a:xfrm>
            <a:prstGeom prst="straightConnector1">
              <a:avLst/>
            </a:prstGeom>
            <a:noFill/>
            <a:ln cap="flat" cmpd="sng" w="9525">
              <a:solidFill>
                <a:schemeClr val="accent3"/>
              </a:solidFill>
              <a:prstDash val="solid"/>
              <a:round/>
              <a:headEnd len="sm" w="sm" type="none"/>
              <a:tailEnd len="sm" w="sm" type="none"/>
            </a:ln>
          </p:spPr>
        </p:cxnSp>
        <p:cxnSp>
          <p:nvCxnSpPr>
            <p:cNvPr id="106" name="Google Shape;106;p31"/>
            <p:cNvCxnSpPr/>
            <p:nvPr/>
          </p:nvCxnSpPr>
          <p:spPr>
            <a:xfrm>
              <a:off x="7752125" y="1200"/>
              <a:ext cx="0" cy="2578500"/>
            </a:xfrm>
            <a:prstGeom prst="straightConnector1">
              <a:avLst/>
            </a:prstGeom>
            <a:noFill/>
            <a:ln cap="flat" cmpd="sng" w="9525">
              <a:solidFill>
                <a:schemeClr val="accent3"/>
              </a:solidFill>
              <a:prstDash val="solid"/>
              <a:round/>
              <a:headEnd len="sm" w="sm" type="none"/>
              <a:tailEnd len="sm" w="sm" type="none"/>
            </a:ln>
          </p:spPr>
        </p:cxnSp>
        <p:cxnSp>
          <p:nvCxnSpPr>
            <p:cNvPr id="107" name="Google Shape;107;p31"/>
            <p:cNvCxnSpPr/>
            <p:nvPr/>
          </p:nvCxnSpPr>
          <p:spPr>
            <a:xfrm>
              <a:off x="128875" y="38614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108" name="Google Shape;108;p31"/>
            <p:cNvCxnSpPr/>
            <p:nvPr/>
          </p:nvCxnSpPr>
          <p:spPr>
            <a:xfrm>
              <a:off x="128875" y="2579575"/>
              <a:ext cx="8894400" cy="0"/>
            </a:xfrm>
            <a:prstGeom prst="straightConnector1">
              <a:avLst/>
            </a:prstGeom>
            <a:noFill/>
            <a:ln cap="flat" cmpd="sng" w="9525">
              <a:solidFill>
                <a:schemeClr val="accent3"/>
              </a:solidFill>
              <a:prstDash val="solid"/>
              <a:round/>
              <a:headEnd len="sm" w="sm" type="none"/>
              <a:tailEnd len="sm" w="sm" type="none"/>
            </a:ln>
          </p:spPr>
        </p:cxnSp>
        <p:cxnSp>
          <p:nvCxnSpPr>
            <p:cNvPr id="109" name="Google Shape;109;p31"/>
            <p:cNvCxnSpPr/>
            <p:nvPr/>
          </p:nvCxnSpPr>
          <p:spPr>
            <a:xfrm>
              <a:off x="5212100" y="0"/>
              <a:ext cx="0" cy="2580000"/>
            </a:xfrm>
            <a:prstGeom prst="straightConnector1">
              <a:avLst/>
            </a:prstGeom>
            <a:noFill/>
            <a:ln cap="flat" cmpd="sng" w="9525">
              <a:solidFill>
                <a:schemeClr val="accent3"/>
              </a:solidFill>
              <a:prstDash val="solid"/>
              <a:round/>
              <a:headEnd len="sm" w="sm" type="none"/>
              <a:tailEnd len="sm" w="sm" type="none"/>
            </a:ln>
          </p:spPr>
        </p:cxnSp>
        <p:cxnSp>
          <p:nvCxnSpPr>
            <p:cNvPr id="110" name="Google Shape;110;p31"/>
            <p:cNvCxnSpPr/>
            <p:nvPr/>
          </p:nvCxnSpPr>
          <p:spPr>
            <a:xfrm>
              <a:off x="3940150" y="1291375"/>
              <a:ext cx="0" cy="2571600"/>
            </a:xfrm>
            <a:prstGeom prst="straightConnector1">
              <a:avLst/>
            </a:prstGeom>
            <a:noFill/>
            <a:ln cap="flat" cmpd="sng" w="9525">
              <a:solidFill>
                <a:schemeClr val="accent3"/>
              </a:solidFill>
              <a:prstDash val="solid"/>
              <a:round/>
              <a:headEnd len="sm" w="sm" type="none"/>
              <a:tailEnd len="sm" w="sm" type="none"/>
            </a:ln>
          </p:spPr>
        </p:cxnSp>
        <p:cxnSp>
          <p:nvCxnSpPr>
            <p:cNvPr id="111" name="Google Shape;111;p31"/>
            <p:cNvCxnSpPr/>
            <p:nvPr/>
          </p:nvCxnSpPr>
          <p:spPr>
            <a:xfrm>
              <a:off x="2669725" y="1291375"/>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112" name="Google Shape;112;p31"/>
            <p:cNvCxnSpPr/>
            <p:nvPr/>
          </p:nvCxnSpPr>
          <p:spPr>
            <a:xfrm>
              <a:off x="1399300" y="1291375"/>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113" name="Google Shape;113;p31"/>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14" name="Google Shape;114;p31"/>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15" name="Google Shape;115;p31"/>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116" name="Google Shape;116;p31"/>
            <p:cNvCxnSpPr/>
            <p:nvPr/>
          </p:nvCxnSpPr>
          <p:spPr>
            <a:xfrm rot="10800000">
              <a:off x="7752125"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117" name="Google Shape;117;p31"/>
            <p:cNvCxnSpPr/>
            <p:nvPr/>
          </p:nvCxnSpPr>
          <p:spPr>
            <a:xfrm rot="10800000">
              <a:off x="5212100"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118" name="Google Shape;118;p31"/>
            <p:cNvCxnSpPr/>
            <p:nvPr/>
          </p:nvCxnSpPr>
          <p:spPr>
            <a:xfrm rot="10800000">
              <a:off x="2672963" y="3861112"/>
              <a:ext cx="0" cy="1281900"/>
            </a:xfrm>
            <a:prstGeom prst="straightConnector1">
              <a:avLst/>
            </a:prstGeom>
            <a:noFill/>
            <a:ln cap="flat" cmpd="sng" w="9525">
              <a:solidFill>
                <a:schemeClr val="accent3"/>
              </a:solidFill>
              <a:prstDash val="solid"/>
              <a:round/>
              <a:headEnd len="sm" w="sm" type="none"/>
              <a:tailEnd len="sm" w="sm" type="none"/>
            </a:ln>
          </p:spPr>
        </p:cxnSp>
      </p:grpSp>
      <p:sp>
        <p:nvSpPr>
          <p:cNvPr id="119" name="Google Shape;119;p31"/>
          <p:cNvSpPr txBox="1"/>
          <p:nvPr>
            <p:ph idx="6" type="subTitle"/>
          </p:nvPr>
        </p:nvSpPr>
        <p:spPr>
          <a:xfrm>
            <a:off x="4275713"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20" name="Google Shape;120;p31"/>
          <p:cNvSpPr txBox="1"/>
          <p:nvPr>
            <p:ph idx="7" type="subTitle"/>
          </p:nvPr>
        </p:nvSpPr>
        <p:spPr>
          <a:xfrm>
            <a:off x="6817988"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21" name="Google Shape;121;p31"/>
          <p:cNvSpPr txBox="1"/>
          <p:nvPr>
            <p:ph idx="8" type="subTitle"/>
          </p:nvPr>
        </p:nvSpPr>
        <p:spPr>
          <a:xfrm>
            <a:off x="5552488"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22" name="Google Shape;122;p31"/>
          <p:cNvSpPr txBox="1"/>
          <p:nvPr>
            <p:ph idx="9" type="subTitle"/>
          </p:nvPr>
        </p:nvSpPr>
        <p:spPr>
          <a:xfrm>
            <a:off x="3009325"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23" name="Google Shape;123;p31"/>
          <p:cNvSpPr txBox="1"/>
          <p:nvPr>
            <p:ph idx="13"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970" name="Shape 970"/>
        <p:cNvGrpSpPr/>
        <p:nvPr/>
      </p:nvGrpSpPr>
      <p:grpSpPr>
        <a:xfrm>
          <a:off x="0" y="0"/>
          <a:ext cx="0" cy="0"/>
          <a:chOff x="0" y="0"/>
          <a:chExt cx="0" cy="0"/>
        </a:xfrm>
      </p:grpSpPr>
      <p:sp>
        <p:nvSpPr>
          <p:cNvPr id="971" name="Google Shape;971;g3864128fd28_0_20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972" name="Google Shape;972;g3864128fd28_0_2045"/>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973" name="Google Shape;973;g3864128fd28_0_2045"/>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974" name="Shape 974"/>
        <p:cNvGrpSpPr/>
        <p:nvPr/>
      </p:nvGrpSpPr>
      <p:grpSpPr>
        <a:xfrm>
          <a:off x="0" y="0"/>
          <a:ext cx="0" cy="0"/>
          <a:chOff x="0" y="0"/>
          <a:chExt cx="0" cy="0"/>
        </a:xfrm>
      </p:grpSpPr>
      <p:sp>
        <p:nvSpPr>
          <p:cNvPr id="975" name="Google Shape;975;g3864128fd28_0_2049"/>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976" name="Google Shape;976;g3864128fd28_0_2049"/>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977" name="Google Shape;977;g3864128fd28_0_2049"/>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978" name="Google Shape;978;g3864128fd28_0_2049"/>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79" name="Google Shape;979;g3864128fd28_0_2049"/>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980" name="Shape 980"/>
        <p:cNvGrpSpPr/>
        <p:nvPr/>
      </p:nvGrpSpPr>
      <p:grpSpPr>
        <a:xfrm>
          <a:off x="0" y="0"/>
          <a:ext cx="0" cy="0"/>
          <a:chOff x="0" y="0"/>
          <a:chExt cx="0" cy="0"/>
        </a:xfrm>
      </p:grpSpPr>
      <p:sp>
        <p:nvSpPr>
          <p:cNvPr id="981" name="Google Shape;981;g3864128fd28_0_2055"/>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982" name="Google Shape;982;g3864128fd28_0_2055"/>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983" name="Google Shape;983;g3864128fd28_0_2055"/>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984" name="Google Shape;984;g3864128fd28_0_2055"/>
          <p:cNvSpPr txBox="1"/>
          <p:nvPr>
            <p:ph idx="3"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85" name="Google Shape;985;g3864128fd28_0_2055"/>
          <p:cNvSpPr txBox="1"/>
          <p:nvPr>
            <p:ph idx="4"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86" name="Google Shape;986;g3864128fd28_0_2055"/>
          <p:cNvSpPr txBox="1"/>
          <p:nvPr>
            <p:ph idx="5"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87" name="Google Shape;987;g3864128fd28_0_2055"/>
          <p:cNvSpPr txBox="1"/>
          <p:nvPr>
            <p:ph idx="6"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988" name="Shape 988"/>
        <p:cNvGrpSpPr/>
        <p:nvPr/>
      </p:nvGrpSpPr>
      <p:grpSpPr>
        <a:xfrm>
          <a:off x="0" y="0"/>
          <a:ext cx="0" cy="0"/>
          <a:chOff x="0" y="0"/>
          <a:chExt cx="0" cy="0"/>
        </a:xfrm>
      </p:grpSpPr>
      <p:sp>
        <p:nvSpPr>
          <p:cNvPr id="989" name="Google Shape;989;g3864128fd28_0_2063"/>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990" name="Google Shape;990;g3864128fd28_0_2063"/>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991" name="Google Shape;991;g3864128fd28_0_2063"/>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992" name="Google Shape;992;g3864128fd28_0_2063"/>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993" name="Google Shape;993;g3864128fd28_0_2063"/>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994" name="Google Shape;994;g3864128fd28_0_2063"/>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95" name="Google Shape;995;g3864128fd28_0_2063"/>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96" name="Google Shape;996;g3864128fd28_0_2063"/>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97" name="Google Shape;997;g3864128fd28_0_2063"/>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998" name="Shape 998"/>
        <p:cNvGrpSpPr/>
        <p:nvPr/>
      </p:nvGrpSpPr>
      <p:grpSpPr>
        <a:xfrm>
          <a:off x="0" y="0"/>
          <a:ext cx="0" cy="0"/>
          <a:chOff x="0" y="0"/>
          <a:chExt cx="0" cy="0"/>
        </a:xfrm>
      </p:grpSpPr>
      <p:sp>
        <p:nvSpPr>
          <p:cNvPr id="999" name="Google Shape;999;g3864128fd28_0_20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000" name="Google Shape;1000;g3864128fd28_0_2073"/>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1001" name="Shape 1001"/>
        <p:cNvGrpSpPr/>
        <p:nvPr/>
      </p:nvGrpSpPr>
      <p:grpSpPr>
        <a:xfrm>
          <a:off x="0" y="0"/>
          <a:ext cx="0" cy="0"/>
          <a:chOff x="0" y="0"/>
          <a:chExt cx="0" cy="0"/>
        </a:xfrm>
      </p:grpSpPr>
      <p:sp>
        <p:nvSpPr>
          <p:cNvPr id="1002" name="Google Shape;1002;g3864128fd28_0_2076"/>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1003" name="Google Shape;1003;g3864128fd28_0_2076"/>
          <p:cNvSpPr/>
          <p:nvPr>
            <p:ph idx="2" type="pic"/>
          </p:nvPr>
        </p:nvSpPr>
        <p:spPr>
          <a:xfrm>
            <a:off x="4804825" y="1133300"/>
            <a:ext cx="4027500" cy="2392800"/>
          </a:xfrm>
          <a:prstGeom prst="rect">
            <a:avLst/>
          </a:prstGeom>
          <a:noFill/>
          <a:ln>
            <a:noFill/>
          </a:ln>
        </p:spPr>
      </p:sp>
      <p:sp>
        <p:nvSpPr>
          <p:cNvPr id="1004" name="Google Shape;1004;g3864128fd28_0_2076"/>
          <p:cNvSpPr/>
          <p:nvPr>
            <p:ph idx="3" type="pic"/>
          </p:nvPr>
        </p:nvSpPr>
        <p:spPr>
          <a:xfrm>
            <a:off x="311725" y="1133300"/>
            <a:ext cx="4027500" cy="2392800"/>
          </a:xfrm>
          <a:prstGeom prst="rect">
            <a:avLst/>
          </a:prstGeom>
          <a:noFill/>
          <a:ln>
            <a:noFill/>
          </a:ln>
        </p:spPr>
      </p:sp>
      <p:sp>
        <p:nvSpPr>
          <p:cNvPr id="1005" name="Google Shape;1005;g3864128fd28_0_2076"/>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06" name="Google Shape;1006;g3864128fd28_0_20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007" name="Google Shape;1007;g3864128fd28_0_2076"/>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008" name="Google Shape;1008;g3864128fd28_0_2076"/>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1009" name="Shape 1009"/>
        <p:cNvGrpSpPr/>
        <p:nvPr/>
      </p:nvGrpSpPr>
      <p:grpSpPr>
        <a:xfrm>
          <a:off x="0" y="0"/>
          <a:ext cx="0" cy="0"/>
          <a:chOff x="0" y="0"/>
          <a:chExt cx="0" cy="0"/>
        </a:xfrm>
      </p:grpSpPr>
      <p:sp>
        <p:nvSpPr>
          <p:cNvPr id="1010" name="Google Shape;1010;g3864128fd28_0_2084"/>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1011" name="Google Shape;1011;g3864128fd28_0_2084"/>
          <p:cNvSpPr/>
          <p:nvPr>
            <p:ph idx="2" type="pic"/>
          </p:nvPr>
        </p:nvSpPr>
        <p:spPr>
          <a:xfrm>
            <a:off x="6205225" y="1128325"/>
            <a:ext cx="2627100" cy="2273100"/>
          </a:xfrm>
          <a:prstGeom prst="rect">
            <a:avLst/>
          </a:prstGeom>
          <a:noFill/>
          <a:ln>
            <a:noFill/>
          </a:ln>
        </p:spPr>
      </p:sp>
      <p:sp>
        <p:nvSpPr>
          <p:cNvPr id="1012" name="Google Shape;1012;g3864128fd28_0_2084"/>
          <p:cNvSpPr/>
          <p:nvPr>
            <p:ph idx="3" type="pic"/>
          </p:nvPr>
        </p:nvSpPr>
        <p:spPr>
          <a:xfrm>
            <a:off x="311725" y="1128325"/>
            <a:ext cx="2627100" cy="2273100"/>
          </a:xfrm>
          <a:prstGeom prst="rect">
            <a:avLst/>
          </a:prstGeom>
          <a:noFill/>
          <a:ln>
            <a:noFill/>
          </a:ln>
        </p:spPr>
      </p:sp>
      <p:sp>
        <p:nvSpPr>
          <p:cNvPr id="1013" name="Google Shape;1013;g3864128fd28_0_2084"/>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14" name="Google Shape;1014;g3864128fd28_0_2084"/>
          <p:cNvSpPr/>
          <p:nvPr>
            <p:ph idx="5" type="pic"/>
          </p:nvPr>
        </p:nvSpPr>
        <p:spPr>
          <a:xfrm>
            <a:off x="3255250" y="1128325"/>
            <a:ext cx="2627100" cy="2273100"/>
          </a:xfrm>
          <a:prstGeom prst="rect">
            <a:avLst/>
          </a:prstGeom>
          <a:noFill/>
          <a:ln>
            <a:noFill/>
          </a:ln>
        </p:spPr>
      </p:sp>
      <p:sp>
        <p:nvSpPr>
          <p:cNvPr id="1015" name="Google Shape;1015;g3864128fd28_0_2084"/>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16" name="Google Shape;1016;g3864128fd28_0_20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017" name="Google Shape;1017;g3864128fd28_0_2084"/>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018" name="Google Shape;1018;g3864128fd28_0_2084"/>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019" name="Google Shape;1019;g3864128fd28_0_2084"/>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1020" name="Shape 1020"/>
        <p:cNvGrpSpPr/>
        <p:nvPr/>
      </p:nvGrpSpPr>
      <p:grpSpPr>
        <a:xfrm>
          <a:off x="0" y="0"/>
          <a:ext cx="0" cy="0"/>
          <a:chOff x="0" y="0"/>
          <a:chExt cx="0" cy="0"/>
        </a:xfrm>
      </p:grpSpPr>
      <p:sp>
        <p:nvSpPr>
          <p:cNvPr id="1021" name="Google Shape;1021;g3864128fd28_0_2095"/>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1022" name="Shape 1022"/>
        <p:cNvGrpSpPr/>
        <p:nvPr/>
      </p:nvGrpSpPr>
      <p:grpSpPr>
        <a:xfrm>
          <a:off x="0" y="0"/>
          <a:ext cx="0" cy="0"/>
          <a:chOff x="0" y="0"/>
          <a:chExt cx="0" cy="0"/>
        </a:xfrm>
      </p:grpSpPr>
      <p:sp>
        <p:nvSpPr>
          <p:cNvPr id="1023" name="Google Shape;1023;g3864128fd28_0_2097"/>
          <p:cNvSpPr/>
          <p:nvPr>
            <p:ph idx="2" type="pic"/>
          </p:nvPr>
        </p:nvSpPr>
        <p:spPr>
          <a:xfrm>
            <a:off x="3389600" y="118913"/>
            <a:ext cx="1643700" cy="1535100"/>
          </a:xfrm>
          <a:prstGeom prst="rect">
            <a:avLst/>
          </a:prstGeom>
          <a:noFill/>
          <a:ln>
            <a:noFill/>
          </a:ln>
        </p:spPr>
      </p:sp>
      <p:sp>
        <p:nvSpPr>
          <p:cNvPr id="1024" name="Google Shape;1024;g3864128fd28_0_2097"/>
          <p:cNvSpPr/>
          <p:nvPr>
            <p:ph idx="3" type="pic"/>
          </p:nvPr>
        </p:nvSpPr>
        <p:spPr>
          <a:xfrm>
            <a:off x="5195935" y="118913"/>
            <a:ext cx="1643700" cy="1535100"/>
          </a:xfrm>
          <a:prstGeom prst="rect">
            <a:avLst/>
          </a:prstGeom>
          <a:noFill/>
          <a:ln>
            <a:noFill/>
          </a:ln>
        </p:spPr>
      </p:sp>
      <p:sp>
        <p:nvSpPr>
          <p:cNvPr id="1025" name="Google Shape;1025;g3864128fd28_0_2097"/>
          <p:cNvSpPr/>
          <p:nvPr>
            <p:ph idx="4" type="pic"/>
          </p:nvPr>
        </p:nvSpPr>
        <p:spPr>
          <a:xfrm>
            <a:off x="7002270" y="118913"/>
            <a:ext cx="1643700" cy="1535100"/>
          </a:xfrm>
          <a:prstGeom prst="rect">
            <a:avLst/>
          </a:prstGeom>
          <a:noFill/>
          <a:ln>
            <a:noFill/>
          </a:ln>
        </p:spPr>
      </p:sp>
      <p:sp>
        <p:nvSpPr>
          <p:cNvPr id="1026" name="Google Shape;1026;g3864128fd28_0_2097"/>
          <p:cNvSpPr/>
          <p:nvPr>
            <p:ph idx="5" type="pic"/>
          </p:nvPr>
        </p:nvSpPr>
        <p:spPr>
          <a:xfrm>
            <a:off x="3389588" y="1804212"/>
            <a:ext cx="1643700" cy="1535100"/>
          </a:xfrm>
          <a:prstGeom prst="rect">
            <a:avLst/>
          </a:prstGeom>
          <a:noFill/>
          <a:ln>
            <a:noFill/>
          </a:ln>
        </p:spPr>
      </p:sp>
      <p:sp>
        <p:nvSpPr>
          <p:cNvPr id="1027" name="Google Shape;1027;g3864128fd28_0_2097"/>
          <p:cNvSpPr/>
          <p:nvPr>
            <p:ph idx="6" type="pic"/>
          </p:nvPr>
        </p:nvSpPr>
        <p:spPr>
          <a:xfrm>
            <a:off x="5195922" y="1804212"/>
            <a:ext cx="1643700" cy="1535100"/>
          </a:xfrm>
          <a:prstGeom prst="rect">
            <a:avLst/>
          </a:prstGeom>
          <a:noFill/>
          <a:ln>
            <a:noFill/>
          </a:ln>
        </p:spPr>
      </p:sp>
      <p:sp>
        <p:nvSpPr>
          <p:cNvPr id="1028" name="Google Shape;1028;g3864128fd28_0_2097"/>
          <p:cNvSpPr/>
          <p:nvPr>
            <p:ph idx="7" type="pic"/>
          </p:nvPr>
        </p:nvSpPr>
        <p:spPr>
          <a:xfrm>
            <a:off x="7002257" y="1804212"/>
            <a:ext cx="1643700" cy="1535100"/>
          </a:xfrm>
          <a:prstGeom prst="rect">
            <a:avLst/>
          </a:prstGeom>
          <a:noFill/>
          <a:ln>
            <a:noFill/>
          </a:ln>
        </p:spPr>
      </p:sp>
      <p:sp>
        <p:nvSpPr>
          <p:cNvPr id="1029" name="Google Shape;1029;g3864128fd28_0_2097"/>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030" name="Google Shape;1030;g3864128fd28_0_2097"/>
          <p:cNvSpPr/>
          <p:nvPr>
            <p:ph idx="8" type="pic"/>
          </p:nvPr>
        </p:nvSpPr>
        <p:spPr>
          <a:xfrm>
            <a:off x="3389588" y="3489487"/>
            <a:ext cx="1643700" cy="1535100"/>
          </a:xfrm>
          <a:prstGeom prst="rect">
            <a:avLst/>
          </a:prstGeom>
          <a:noFill/>
          <a:ln>
            <a:noFill/>
          </a:ln>
        </p:spPr>
      </p:sp>
      <p:sp>
        <p:nvSpPr>
          <p:cNvPr id="1031" name="Google Shape;1031;g3864128fd28_0_2097"/>
          <p:cNvSpPr/>
          <p:nvPr>
            <p:ph idx="9" type="pic"/>
          </p:nvPr>
        </p:nvSpPr>
        <p:spPr>
          <a:xfrm>
            <a:off x="5195922" y="3489487"/>
            <a:ext cx="1643700" cy="1535100"/>
          </a:xfrm>
          <a:prstGeom prst="rect">
            <a:avLst/>
          </a:prstGeom>
          <a:noFill/>
          <a:ln>
            <a:noFill/>
          </a:ln>
        </p:spPr>
      </p:sp>
      <p:sp>
        <p:nvSpPr>
          <p:cNvPr id="1032" name="Google Shape;1032;g3864128fd28_0_2097"/>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9.xml"/><Relationship Id="rId42" Type="http://schemas.openxmlformats.org/officeDocument/2006/relationships/slideLayout" Target="../slideLayouts/slideLayout91.xml"/><Relationship Id="rId41" Type="http://schemas.openxmlformats.org/officeDocument/2006/relationships/slideLayout" Target="../slideLayouts/slideLayout90.xml"/><Relationship Id="rId44" Type="http://schemas.openxmlformats.org/officeDocument/2006/relationships/slideLayout" Target="../slideLayouts/slideLayout93.xml"/><Relationship Id="rId43" Type="http://schemas.openxmlformats.org/officeDocument/2006/relationships/slideLayout" Target="../slideLayouts/slideLayout92.xml"/><Relationship Id="rId46" Type="http://schemas.openxmlformats.org/officeDocument/2006/relationships/slideLayout" Target="../slideLayouts/slideLayout95.xml"/><Relationship Id="rId45" Type="http://schemas.openxmlformats.org/officeDocument/2006/relationships/slideLayout" Target="../slideLayouts/slideLayout94.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48" Type="http://schemas.openxmlformats.org/officeDocument/2006/relationships/slideLayout" Target="../slideLayouts/slideLayout97.xml"/><Relationship Id="rId47" Type="http://schemas.openxmlformats.org/officeDocument/2006/relationships/slideLayout" Target="../slideLayouts/slideLayout96.xml"/><Relationship Id="rId49" Type="http://schemas.openxmlformats.org/officeDocument/2006/relationships/slideLayout" Target="../slideLayouts/slideLayout9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31" Type="http://schemas.openxmlformats.org/officeDocument/2006/relationships/slideLayout" Target="../slideLayouts/slideLayout80.xml"/><Relationship Id="rId30" Type="http://schemas.openxmlformats.org/officeDocument/2006/relationships/slideLayout" Target="../slideLayouts/slideLayout79.xml"/><Relationship Id="rId33" Type="http://schemas.openxmlformats.org/officeDocument/2006/relationships/slideLayout" Target="../slideLayouts/slideLayout82.xml"/><Relationship Id="rId32" Type="http://schemas.openxmlformats.org/officeDocument/2006/relationships/slideLayout" Target="../slideLayouts/slideLayout81.xml"/><Relationship Id="rId35" Type="http://schemas.openxmlformats.org/officeDocument/2006/relationships/slideLayout" Target="../slideLayouts/slideLayout84.xml"/><Relationship Id="rId34" Type="http://schemas.openxmlformats.org/officeDocument/2006/relationships/slideLayout" Target="../slideLayouts/slideLayout83.xml"/><Relationship Id="rId37" Type="http://schemas.openxmlformats.org/officeDocument/2006/relationships/slideLayout" Target="../slideLayouts/slideLayout86.xml"/><Relationship Id="rId36" Type="http://schemas.openxmlformats.org/officeDocument/2006/relationships/slideLayout" Target="../slideLayouts/slideLayout85.xml"/><Relationship Id="rId39" Type="http://schemas.openxmlformats.org/officeDocument/2006/relationships/slideLayout" Target="../slideLayouts/slideLayout88.xml"/><Relationship Id="rId38" Type="http://schemas.openxmlformats.org/officeDocument/2006/relationships/slideLayout" Target="../slideLayouts/slideLayout87.xml"/><Relationship Id="rId20" Type="http://schemas.openxmlformats.org/officeDocument/2006/relationships/slideLayout" Target="../slideLayouts/slideLayout69.xml"/><Relationship Id="rId22" Type="http://schemas.openxmlformats.org/officeDocument/2006/relationships/slideLayout" Target="../slideLayouts/slideLayout71.xml"/><Relationship Id="rId21" Type="http://schemas.openxmlformats.org/officeDocument/2006/relationships/slideLayout" Target="../slideLayouts/slideLayout70.xml"/><Relationship Id="rId24" Type="http://schemas.openxmlformats.org/officeDocument/2006/relationships/slideLayout" Target="../slideLayouts/slideLayout73.xml"/><Relationship Id="rId23" Type="http://schemas.openxmlformats.org/officeDocument/2006/relationships/slideLayout" Target="../slideLayouts/slideLayout72.xml"/><Relationship Id="rId26" Type="http://schemas.openxmlformats.org/officeDocument/2006/relationships/slideLayout" Target="../slideLayouts/slideLayout75.xml"/><Relationship Id="rId25" Type="http://schemas.openxmlformats.org/officeDocument/2006/relationships/slideLayout" Target="../slideLayouts/slideLayout74.xml"/><Relationship Id="rId28" Type="http://schemas.openxmlformats.org/officeDocument/2006/relationships/slideLayout" Target="../slideLayouts/slideLayout77.xml"/><Relationship Id="rId27" Type="http://schemas.openxmlformats.org/officeDocument/2006/relationships/slideLayout" Target="../slideLayouts/slideLayout76.xml"/><Relationship Id="rId29" Type="http://schemas.openxmlformats.org/officeDocument/2006/relationships/slideLayout" Target="../slideLayouts/slideLayout78.xml"/><Relationship Id="rId50" Type="http://schemas.openxmlformats.org/officeDocument/2006/relationships/theme" Target="../theme/theme2.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3" Type="http://schemas.openxmlformats.org/officeDocument/2006/relationships/slideLayout" Target="../slideLayouts/slideLayout62.xml"/><Relationship Id="rId12" Type="http://schemas.openxmlformats.org/officeDocument/2006/relationships/slideLayout" Target="../slideLayouts/slideLayout61.xml"/><Relationship Id="rId15" Type="http://schemas.openxmlformats.org/officeDocument/2006/relationships/slideLayout" Target="../slideLayouts/slideLayout64.xml"/><Relationship Id="rId14" Type="http://schemas.openxmlformats.org/officeDocument/2006/relationships/slideLayout" Target="../slideLayouts/slideLayout63.xml"/><Relationship Id="rId17" Type="http://schemas.openxmlformats.org/officeDocument/2006/relationships/slideLayout" Target="../slideLayouts/slideLayout66.xml"/><Relationship Id="rId16" Type="http://schemas.openxmlformats.org/officeDocument/2006/relationships/slideLayout" Target="../slideLayouts/slideLayout65.xml"/><Relationship Id="rId19" Type="http://schemas.openxmlformats.org/officeDocument/2006/relationships/slideLayout" Target="../slideLayouts/slideLayout68.xml"/><Relationship Id="rId1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2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22"/>
          <p:cNvSpPr txBox="1"/>
          <p:nvPr>
            <p:ph idx="1" type="body"/>
          </p:nvPr>
        </p:nvSpPr>
        <p:spPr>
          <a:xfrm>
            <a:off x="128875" y="1291375"/>
            <a:ext cx="3811200" cy="28821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15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rtl="0" algn="l">
              <a:lnSpc>
                <a:spcPct val="115000"/>
              </a:lnSpc>
              <a:spcBef>
                <a:spcPts val="800"/>
              </a:spcBef>
              <a:spcAft>
                <a:spcPts val="80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
        <p:nvSpPr>
          <p:cNvPr id="8" name="Google Shape;8;p22"/>
          <p:cNvSpPr txBox="1"/>
          <p:nvPr>
            <p:ph type="title"/>
          </p:nvPr>
        </p:nvSpPr>
        <p:spPr>
          <a:xfrm>
            <a:off x="129300" y="228600"/>
            <a:ext cx="6480300" cy="587700"/>
          </a:xfrm>
          <a:prstGeom prst="rect">
            <a:avLst/>
          </a:prstGeom>
          <a:noFill/>
          <a:ln>
            <a:noFill/>
          </a:ln>
        </p:spPr>
        <p:txBody>
          <a:bodyPr anchorCtr="0" anchor="t" bIns="91425" lIns="91425" spcFirstLastPara="1" rIns="91425" wrap="square" tIns="91425">
            <a:spAutoFit/>
          </a:bodyPr>
          <a:lstStyle>
            <a:lvl1pPr lvl="0" marR="0" rtl="0" algn="l">
              <a:lnSpc>
                <a:spcPct val="90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1pPr>
            <a:lvl2pPr lvl="1"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2pPr>
            <a:lvl3pPr lvl="2"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3pPr>
            <a:lvl4pPr lvl="3"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4pPr>
            <a:lvl5pPr lvl="4"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5pPr>
            <a:lvl6pPr lvl="5"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6pPr>
            <a:lvl7pPr lvl="6"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7pPr>
            <a:lvl8pPr lvl="7"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8pPr>
            <a:lvl9pPr lvl="8"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9pPr>
          </a:lstStyle>
          <a:p/>
        </p:txBody>
      </p:sp>
      <p:sp>
        <p:nvSpPr>
          <p:cNvPr id="9" name="Google Shape;9;p22"/>
          <p:cNvSpPr txBox="1"/>
          <p:nvPr>
            <p:ph idx="2" type="body"/>
          </p:nvPr>
        </p:nvSpPr>
        <p:spPr>
          <a:xfrm>
            <a:off x="4485075" y="1479525"/>
            <a:ext cx="3849900" cy="26571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84">
          <p15:clr>
            <a:srgbClr val="E46962"/>
          </p15:clr>
        </p15:guide>
        <p15:guide id="2" pos="81">
          <p15:clr>
            <a:srgbClr val="E46962"/>
          </p15:clr>
        </p15:guide>
        <p15:guide id="3" orient="horz" pos="144">
          <p15:clr>
            <a:srgbClr val="E46962"/>
          </p15:clr>
        </p15:guide>
        <p15:guide id="4" orient="horz" pos="3094">
          <p15:clr>
            <a:srgbClr val="E46962"/>
          </p15:clr>
        </p15:guide>
        <p15:guide id="5" pos="881">
          <p15:clr>
            <a:srgbClr val="E46962"/>
          </p15:clr>
        </p15:guide>
        <p15:guide id="6" pos="1682">
          <p15:clr>
            <a:srgbClr val="E46962"/>
          </p15:clr>
        </p15:guide>
        <p15:guide id="7" pos="4083">
          <p15:clr>
            <a:srgbClr val="E46962"/>
          </p15:clr>
        </p15:guide>
        <p15:guide id="8" pos="4883">
          <p15:clr>
            <a:srgbClr val="E46962"/>
          </p15:clr>
        </p15:guide>
        <p15:guide id="9" pos="3283">
          <p15:clr>
            <a:srgbClr val="E46962"/>
          </p15:clr>
        </p15:guide>
        <p15:guide id="10" pos="2482">
          <p15:clr>
            <a:srgbClr val="E46962"/>
          </p15:clr>
        </p15:guide>
        <p15:guide id="11" orient="horz" pos="288">
          <p15:clr>
            <a:srgbClr val="E46962"/>
          </p15:clr>
        </p15:guide>
        <p15:guide id="12" orient="horz" pos="2950">
          <p15:clr>
            <a:srgbClr val="E46962"/>
          </p15:clr>
        </p15:guide>
        <p15:guide id="13" orient="horz" pos="1625">
          <p15:clr>
            <a:srgbClr val="E46962"/>
          </p15:clr>
        </p15:guide>
        <p15:guide id="14" orient="horz" pos="2432">
          <p15:clr>
            <a:srgbClr val="E46962"/>
          </p15:clr>
        </p15:guide>
        <p15:guide id="15" orient="horz" pos="813">
          <p15:clr>
            <a:srgbClr val="E46962"/>
          </p15:clr>
        </p15:guide>
        <p15:guide id="16" pos="179">
          <p15:clr>
            <a:srgbClr val="E46962"/>
          </p15:clr>
        </p15:guide>
        <p15:guide id="17" pos="1782">
          <p15:clr>
            <a:srgbClr val="E46962"/>
          </p15:clr>
        </p15:guide>
        <p15:guide id="18" pos="3385">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19" name="Shape 519"/>
        <p:cNvGrpSpPr/>
        <p:nvPr/>
      </p:nvGrpSpPr>
      <p:grpSpPr>
        <a:xfrm>
          <a:off x="0" y="0"/>
          <a:ext cx="0" cy="0"/>
          <a:chOff x="0" y="0"/>
          <a:chExt cx="0" cy="0"/>
        </a:xfrm>
      </p:grpSpPr>
      <p:sp>
        <p:nvSpPr>
          <p:cNvPr id="520" name="Google Shape;520;g3864128fd28_0_159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21" name="Google Shape;521;g3864128fd28_0_1594"/>
          <p:cNvSpPr txBox="1"/>
          <p:nvPr>
            <p:ph idx="1" type="body"/>
          </p:nvPr>
        </p:nvSpPr>
        <p:spPr>
          <a:xfrm>
            <a:off x="128875" y="1291375"/>
            <a:ext cx="3811200" cy="2882100"/>
          </a:xfrm>
          <a:prstGeom prst="rect">
            <a:avLst/>
          </a:prstGeom>
          <a:noFill/>
          <a:ln>
            <a:noFill/>
          </a:ln>
        </p:spPr>
        <p:txBody>
          <a:bodyPr anchorCtr="0" anchor="t" bIns="91425" lIns="91425" spcFirstLastPara="1" rIns="91425" wrap="square" tIns="91425">
            <a:noAutofit/>
          </a:bodyPr>
          <a:lstStyle>
            <a:lvl1pPr indent="-292100" lvl="0" marL="457200" marR="0" algn="l">
              <a:lnSpc>
                <a:spcPct val="115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algn="l">
              <a:lnSpc>
                <a:spcPct val="115000"/>
              </a:lnSpc>
              <a:spcBef>
                <a:spcPts val="800"/>
              </a:spcBef>
              <a:spcAft>
                <a:spcPts val="80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
        <p:nvSpPr>
          <p:cNvPr id="522" name="Google Shape;522;g3864128fd28_0_1594"/>
          <p:cNvSpPr txBox="1"/>
          <p:nvPr>
            <p:ph type="title"/>
          </p:nvPr>
        </p:nvSpPr>
        <p:spPr>
          <a:xfrm>
            <a:off x="129300" y="228600"/>
            <a:ext cx="6480300" cy="587700"/>
          </a:xfrm>
          <a:prstGeom prst="rect">
            <a:avLst/>
          </a:prstGeom>
          <a:noFill/>
          <a:ln>
            <a:noFill/>
          </a:ln>
        </p:spPr>
        <p:txBody>
          <a:bodyPr anchorCtr="0" anchor="t" bIns="91425" lIns="91425" spcFirstLastPara="1" rIns="91425" wrap="square" tIns="91425">
            <a:spAutoFit/>
          </a:bodyPr>
          <a:lstStyle>
            <a:lvl1pPr lvl="0" marR="0" algn="l">
              <a:lnSpc>
                <a:spcPct val="90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1pPr>
            <a:lvl2pPr lvl="1"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2pPr>
            <a:lvl3pPr lvl="2"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3pPr>
            <a:lvl4pPr lvl="3"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4pPr>
            <a:lvl5pPr lvl="4"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5pPr>
            <a:lvl6pPr lvl="5"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6pPr>
            <a:lvl7pPr lvl="6"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7pPr>
            <a:lvl8pPr lvl="7"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8pPr>
            <a:lvl9pPr lvl="8"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9pPr>
          </a:lstStyle>
          <a:p/>
        </p:txBody>
      </p:sp>
      <p:sp>
        <p:nvSpPr>
          <p:cNvPr id="523" name="Google Shape;523;g3864128fd28_0_1594"/>
          <p:cNvSpPr txBox="1"/>
          <p:nvPr>
            <p:ph idx="2" type="body"/>
          </p:nvPr>
        </p:nvSpPr>
        <p:spPr>
          <a:xfrm>
            <a:off x="4485075" y="1479525"/>
            <a:ext cx="3849900" cy="2657100"/>
          </a:xfrm>
          <a:prstGeom prst="rect">
            <a:avLst/>
          </a:prstGeom>
          <a:noFill/>
          <a:ln>
            <a:noFill/>
          </a:ln>
        </p:spPr>
        <p:txBody>
          <a:bodyPr anchorCtr="0" anchor="t" bIns="91425" lIns="91425" spcFirstLastPara="1" rIns="91425" wrap="square" tIns="91425">
            <a:noAutofit/>
          </a:bodyPr>
          <a:lstStyle>
            <a:lvl1pPr indent="-292100" lvl="0" marL="4572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84">
          <p15:clr>
            <a:srgbClr val="E46962"/>
          </p15:clr>
        </p15:guide>
        <p15:guide id="2" pos="81">
          <p15:clr>
            <a:srgbClr val="E46962"/>
          </p15:clr>
        </p15:guide>
        <p15:guide id="3" orient="horz" pos="144">
          <p15:clr>
            <a:srgbClr val="E46962"/>
          </p15:clr>
        </p15:guide>
        <p15:guide id="4" orient="horz" pos="3094">
          <p15:clr>
            <a:srgbClr val="E46962"/>
          </p15:clr>
        </p15:guide>
        <p15:guide id="5" pos="881">
          <p15:clr>
            <a:srgbClr val="E46962"/>
          </p15:clr>
        </p15:guide>
        <p15:guide id="6" pos="1682">
          <p15:clr>
            <a:srgbClr val="E46962"/>
          </p15:clr>
        </p15:guide>
        <p15:guide id="7" pos="4083">
          <p15:clr>
            <a:srgbClr val="E46962"/>
          </p15:clr>
        </p15:guide>
        <p15:guide id="8" pos="4883">
          <p15:clr>
            <a:srgbClr val="E46962"/>
          </p15:clr>
        </p15:guide>
        <p15:guide id="9" pos="3283">
          <p15:clr>
            <a:srgbClr val="E46962"/>
          </p15:clr>
        </p15:guide>
        <p15:guide id="10" pos="2482">
          <p15:clr>
            <a:srgbClr val="E46962"/>
          </p15:clr>
        </p15:guide>
        <p15:guide id="11" orient="horz" pos="288">
          <p15:clr>
            <a:srgbClr val="E46962"/>
          </p15:clr>
        </p15:guide>
        <p15:guide id="12" orient="horz" pos="2950">
          <p15:clr>
            <a:srgbClr val="E46962"/>
          </p15:clr>
        </p15:guide>
        <p15:guide id="13" orient="horz" pos="1625">
          <p15:clr>
            <a:srgbClr val="E46962"/>
          </p15:clr>
        </p15:guide>
        <p15:guide id="14" orient="horz" pos="2432">
          <p15:clr>
            <a:srgbClr val="E46962"/>
          </p15:clr>
        </p15:guide>
        <p15:guide id="15" orient="horz" pos="813">
          <p15:clr>
            <a:srgbClr val="E46962"/>
          </p15:clr>
        </p15:guide>
        <p15:guide id="16" pos="179">
          <p15:clr>
            <a:srgbClr val="E46962"/>
          </p15:clr>
        </p15:guide>
        <p15:guide id="17" pos="1782">
          <p15:clr>
            <a:srgbClr val="E46962"/>
          </p15:clr>
        </p15:guide>
        <p15:guide id="18" pos="338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24.pn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pic>
        <p:nvPicPr>
          <p:cNvPr id="1037" name="Google Shape;1037;p1" title="Algorithms-programs-and-programming-languages-Source-shutterstockcom.png"/>
          <p:cNvPicPr preferRelativeResize="0"/>
          <p:nvPr>
            <p:ph idx="2" type="pic"/>
          </p:nvPr>
        </p:nvPicPr>
        <p:blipFill rotWithShape="1">
          <a:blip r:embed="rId3">
            <a:alphaModFix/>
          </a:blip>
          <a:srcRect b="0" l="16910" r="16901" t="0"/>
          <a:stretch/>
        </p:blipFill>
        <p:spPr>
          <a:xfrm>
            <a:off x="5959150" y="2579575"/>
            <a:ext cx="1792975" cy="1711575"/>
          </a:xfrm>
          <a:prstGeom prst="rect">
            <a:avLst/>
          </a:prstGeom>
          <a:noFill/>
          <a:ln>
            <a:noFill/>
          </a:ln>
        </p:spPr>
      </p:pic>
      <p:sp>
        <p:nvSpPr>
          <p:cNvPr id="1038" name="Google Shape;1038;p1"/>
          <p:cNvSpPr txBox="1"/>
          <p:nvPr>
            <p:ph type="title"/>
          </p:nvPr>
        </p:nvSpPr>
        <p:spPr>
          <a:xfrm>
            <a:off x="0" y="540200"/>
            <a:ext cx="7380600" cy="2459700"/>
          </a:xfrm>
          <a:prstGeom prst="rect">
            <a:avLst/>
          </a:prstGeom>
          <a:noFill/>
          <a:ln>
            <a:noFill/>
          </a:ln>
        </p:spPr>
        <p:txBody>
          <a:bodyPr anchorCtr="0" anchor="b" bIns="0" lIns="91425" spcFirstLastPara="1" rIns="91425" wrap="square" tIns="91425">
            <a:noAutofit/>
          </a:bodyPr>
          <a:lstStyle/>
          <a:p>
            <a:pPr indent="0" lvl="0" marL="0" rtl="0" algn="l">
              <a:lnSpc>
                <a:spcPct val="90000"/>
              </a:lnSpc>
              <a:spcBef>
                <a:spcPts val="0"/>
              </a:spcBef>
              <a:spcAft>
                <a:spcPts val="0"/>
              </a:spcAft>
              <a:buSzPts val="6000"/>
              <a:buNone/>
            </a:pPr>
            <a:r>
              <a:rPr lang="en"/>
              <a:t>Basics of Algorithmization and Program</a:t>
            </a:r>
            <a:endParaRPr/>
          </a:p>
        </p:txBody>
      </p:sp>
      <p:sp>
        <p:nvSpPr>
          <p:cNvPr id="1039" name="Google Shape;1039;p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1040" name="Google Shape;1040;p1" title="PI_2017.02.08_Algorithms_featured.png"/>
          <p:cNvPicPr preferRelativeResize="0"/>
          <p:nvPr>
            <p:ph idx="3" type="pic"/>
          </p:nvPr>
        </p:nvPicPr>
        <p:blipFill rotWithShape="1">
          <a:blip r:embed="rId4">
            <a:alphaModFix/>
          </a:blip>
          <a:srcRect b="33869" l="25383" r="42468" t="0"/>
          <a:stretch/>
        </p:blipFill>
        <p:spPr>
          <a:xfrm>
            <a:off x="7752125" y="3861475"/>
            <a:ext cx="1171475" cy="1204850"/>
          </a:xfrm>
          <a:prstGeom prst="rect">
            <a:avLst/>
          </a:prstGeom>
          <a:noFill/>
          <a:ln>
            <a:noFill/>
          </a:ln>
        </p:spPr>
      </p:pic>
      <p:sp>
        <p:nvSpPr>
          <p:cNvPr id="1041" name="Google Shape;1041;p1"/>
          <p:cNvSpPr txBox="1"/>
          <p:nvPr>
            <p:ph idx="1" type="subTitle"/>
          </p:nvPr>
        </p:nvSpPr>
        <p:spPr>
          <a:xfrm>
            <a:off x="128875" y="3861475"/>
            <a:ext cx="5244000" cy="849900"/>
          </a:xfrm>
          <a:prstGeom prst="rect">
            <a:avLst/>
          </a:prstGeom>
          <a:noFill/>
          <a:ln>
            <a:noFill/>
          </a:ln>
        </p:spPr>
        <p:txBody>
          <a:bodyPr anchorCtr="0" anchor="t" bIns="91425" lIns="0" spcFirstLastPara="1" rIns="91425" wrap="square" tIns="0">
            <a:noAutofit/>
          </a:bodyPr>
          <a:lstStyle/>
          <a:p>
            <a:pPr indent="0" lvl="0" marL="0" rtl="0" algn="l">
              <a:lnSpc>
                <a:spcPct val="115000"/>
              </a:lnSpc>
              <a:spcBef>
                <a:spcPts val="0"/>
              </a:spcBef>
              <a:spcAft>
                <a:spcPts val="0"/>
              </a:spcAft>
              <a:buSzPts val="800"/>
              <a:buNone/>
            </a:pPr>
            <a:r>
              <a:rPr lang="en" sz="1600">
                <a:solidFill>
                  <a:srgbClr val="000000"/>
                </a:solidFill>
                <a:latin typeface="Arial"/>
                <a:ea typeface="Arial"/>
                <a:cs typeface="Arial"/>
                <a:sym typeface="Arial"/>
              </a:rPr>
              <a:t>Prepared &amp; Presented by: Mirlan Nurbekov, Lecturer</a:t>
            </a:r>
            <a:endParaRPr sz="1600">
              <a:solidFill>
                <a:srgbClr val="000000"/>
              </a:solidFill>
              <a:latin typeface="Arial"/>
              <a:ea typeface="Arial"/>
              <a:cs typeface="Arial"/>
              <a:sym typeface="Arial"/>
            </a:endParaRPr>
          </a:p>
          <a:p>
            <a:pPr indent="0" lvl="0" marL="0" rtl="0" algn="l">
              <a:lnSpc>
                <a:spcPct val="115000"/>
              </a:lnSpc>
              <a:spcBef>
                <a:spcPts val="0"/>
              </a:spcBef>
              <a:spcAft>
                <a:spcPts val="0"/>
              </a:spcAft>
              <a:buSzPts val="800"/>
              <a:buNone/>
            </a:pPr>
            <a:r>
              <a:rPr lang="en" sz="1600">
                <a:solidFill>
                  <a:srgbClr val="000000"/>
                </a:solidFill>
                <a:latin typeface="Arial"/>
                <a:ea typeface="Arial"/>
                <a:cs typeface="Arial"/>
                <a:sym typeface="Arial"/>
              </a:rPr>
              <a:t>Office hours: Friday 9:00–17:00</a:t>
            </a:r>
            <a:endParaRPr sz="1600">
              <a:solidFill>
                <a:srgbClr val="000000"/>
              </a:solidFill>
              <a:latin typeface="Arial"/>
              <a:ea typeface="Arial"/>
              <a:cs typeface="Arial"/>
              <a:sym typeface="Arial"/>
            </a:endParaRPr>
          </a:p>
          <a:p>
            <a:pPr indent="0" lvl="0" marL="0" rtl="0" algn="l">
              <a:lnSpc>
                <a:spcPct val="115000"/>
              </a:lnSpc>
              <a:spcBef>
                <a:spcPts val="0"/>
              </a:spcBef>
              <a:spcAft>
                <a:spcPts val="0"/>
              </a:spcAft>
              <a:buSzPts val="800"/>
              <a:buNone/>
            </a:pPr>
            <a:r>
              <a:rPr lang="en" sz="1600">
                <a:solidFill>
                  <a:srgbClr val="000000"/>
                </a:solidFill>
                <a:latin typeface="Arial"/>
                <a:ea typeface="Arial"/>
                <a:cs typeface="Arial"/>
                <a:sym typeface="Arial"/>
              </a:rPr>
              <a:t>AlaToo IT &amp; Business College</a:t>
            </a:r>
            <a:endParaRPr sz="1600">
              <a:solidFill>
                <a:srgbClr val="000000"/>
              </a:solidFill>
              <a:latin typeface="Arial"/>
              <a:ea typeface="Arial"/>
              <a:cs typeface="Arial"/>
              <a:sym typeface="Arial"/>
            </a:endParaRPr>
          </a:p>
          <a:p>
            <a:pPr indent="0" lvl="0" marL="0" rtl="0" algn="l">
              <a:lnSpc>
                <a:spcPct val="115000"/>
              </a:lnSpc>
              <a:spcBef>
                <a:spcPts val="0"/>
              </a:spcBef>
              <a:spcAft>
                <a:spcPts val="0"/>
              </a:spcAft>
              <a:buSzPts val="800"/>
              <a:buNone/>
            </a:pPr>
            <a:r>
              <a:rPr lang="en" sz="1600">
                <a:solidFill>
                  <a:srgbClr val="000000"/>
                </a:solidFill>
                <a:latin typeface="Arial"/>
                <a:ea typeface="Arial"/>
                <a:cs typeface="Arial"/>
                <a:sym typeface="Arial"/>
              </a:rPr>
              <a:t>Fall 2025</a:t>
            </a:r>
            <a:endParaRPr sz="1600">
              <a:solidFill>
                <a:srgbClr val="000000"/>
              </a:solidFill>
              <a:latin typeface="Arial"/>
              <a:ea typeface="Arial"/>
              <a:cs typeface="Arial"/>
              <a:sym typeface="Arial"/>
            </a:endParaRPr>
          </a:p>
        </p:txBody>
      </p:sp>
      <p:pic>
        <p:nvPicPr>
          <p:cNvPr id="1042" name="Google Shape;1042;p1" title="College_logo.png"/>
          <p:cNvPicPr preferRelativeResize="0"/>
          <p:nvPr/>
        </p:nvPicPr>
        <p:blipFill rotWithShape="1">
          <a:blip r:embed="rId5">
            <a:alphaModFix/>
          </a:blip>
          <a:srcRect b="0" l="0" r="0" t="0"/>
          <a:stretch/>
        </p:blipFill>
        <p:spPr>
          <a:xfrm>
            <a:off x="7000950" y="892900"/>
            <a:ext cx="1502350" cy="1502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31" name="Google Shape;1131;p9"/>
          <p:cNvSpPr txBox="1"/>
          <p:nvPr>
            <p:ph type="title"/>
          </p:nvPr>
        </p:nvSpPr>
        <p:spPr>
          <a:xfrm>
            <a:off x="284550" y="137475"/>
            <a:ext cx="7467600" cy="7785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Brute force algorithm</a:t>
            </a:r>
            <a:endParaRPr sz="3600"/>
          </a:p>
        </p:txBody>
      </p:sp>
      <p:sp>
        <p:nvSpPr>
          <p:cNvPr id="1132" name="Google Shape;1132;p9"/>
          <p:cNvSpPr txBox="1"/>
          <p:nvPr>
            <p:ph idx="4294967295" type="title"/>
          </p:nvPr>
        </p:nvSpPr>
        <p:spPr>
          <a:xfrm>
            <a:off x="248250" y="1291375"/>
            <a:ext cx="7540200" cy="78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2400"/>
              <a:buNone/>
            </a:pPr>
            <a:r>
              <a:t/>
            </a:r>
            <a:endParaRPr b="1"/>
          </a:p>
          <a:p>
            <a:pPr indent="0" lvl="0" marL="0" rtl="0" algn="l">
              <a:lnSpc>
                <a:spcPct val="90000"/>
              </a:lnSpc>
              <a:spcBef>
                <a:spcPts val="0"/>
              </a:spcBef>
              <a:spcAft>
                <a:spcPts val="0"/>
              </a:spcAft>
              <a:buSzPts val="1900"/>
              <a:buNone/>
            </a:pPr>
            <a:r>
              <a:t/>
            </a:r>
            <a:endParaRPr b="1" sz="1900"/>
          </a:p>
        </p:txBody>
      </p:sp>
      <p:pic>
        <p:nvPicPr>
          <p:cNvPr id="1133" name="Google Shape;1133;p9"/>
          <p:cNvPicPr preferRelativeResize="0"/>
          <p:nvPr/>
        </p:nvPicPr>
        <p:blipFill rotWithShape="1">
          <a:blip r:embed="rId3">
            <a:alphaModFix/>
          </a:blip>
          <a:srcRect b="0" l="0" r="0" t="0"/>
          <a:stretch/>
        </p:blipFill>
        <p:spPr>
          <a:xfrm>
            <a:off x="922825" y="915975"/>
            <a:ext cx="7298350" cy="3649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39" name="Google Shape;1139;p10"/>
          <p:cNvSpPr txBox="1"/>
          <p:nvPr>
            <p:ph type="title"/>
          </p:nvPr>
        </p:nvSpPr>
        <p:spPr>
          <a:xfrm>
            <a:off x="284550" y="137475"/>
            <a:ext cx="7467600" cy="7785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Brute force algorithm</a:t>
            </a:r>
            <a:endParaRPr sz="3600"/>
          </a:p>
        </p:txBody>
      </p:sp>
      <p:sp>
        <p:nvSpPr>
          <p:cNvPr id="1140" name="Google Shape;1140;p10"/>
          <p:cNvSpPr txBox="1"/>
          <p:nvPr>
            <p:ph idx="4294967295" type="title"/>
          </p:nvPr>
        </p:nvSpPr>
        <p:spPr>
          <a:xfrm>
            <a:off x="248250" y="1291375"/>
            <a:ext cx="7540200" cy="78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2400"/>
              <a:buNone/>
            </a:pPr>
            <a:r>
              <a:t/>
            </a:r>
            <a:endParaRPr b="1"/>
          </a:p>
          <a:p>
            <a:pPr indent="0" lvl="0" marL="0" rtl="0" algn="l">
              <a:lnSpc>
                <a:spcPct val="90000"/>
              </a:lnSpc>
              <a:spcBef>
                <a:spcPts val="0"/>
              </a:spcBef>
              <a:spcAft>
                <a:spcPts val="0"/>
              </a:spcAft>
              <a:buSzPts val="1900"/>
              <a:buNone/>
            </a:pPr>
            <a:r>
              <a:t/>
            </a:r>
            <a:endParaRPr b="1" sz="1900"/>
          </a:p>
        </p:txBody>
      </p:sp>
      <p:pic>
        <p:nvPicPr>
          <p:cNvPr id="1141" name="Google Shape;1141;p10"/>
          <p:cNvPicPr preferRelativeResize="0"/>
          <p:nvPr/>
        </p:nvPicPr>
        <p:blipFill rotWithShape="1">
          <a:blip r:embed="rId3">
            <a:alphaModFix/>
          </a:blip>
          <a:srcRect b="0" l="0" r="0" t="0"/>
          <a:stretch/>
        </p:blipFill>
        <p:spPr>
          <a:xfrm>
            <a:off x="2305050" y="1290650"/>
            <a:ext cx="4533900" cy="3699726"/>
          </a:xfrm>
          <a:prstGeom prst="rect">
            <a:avLst/>
          </a:prstGeom>
          <a:noFill/>
          <a:ln>
            <a:noFill/>
          </a:ln>
        </p:spPr>
      </p:pic>
      <p:sp>
        <p:nvSpPr>
          <p:cNvPr id="1142" name="Google Shape;1142;p10"/>
          <p:cNvSpPr txBox="1"/>
          <p:nvPr>
            <p:ph idx="4294967295" type="title"/>
          </p:nvPr>
        </p:nvSpPr>
        <p:spPr>
          <a:xfrm>
            <a:off x="1071225" y="1379575"/>
            <a:ext cx="7540200" cy="78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2400"/>
              <a:buNone/>
            </a:pPr>
            <a:r>
              <a:rPr b="1" lang="en"/>
              <a:t>Number of combinations -&gt; 1000</a:t>
            </a:r>
            <a:endParaRPr b="1"/>
          </a:p>
          <a:p>
            <a:pPr indent="0" lvl="0" marL="0" rtl="0" algn="l">
              <a:lnSpc>
                <a:spcPct val="90000"/>
              </a:lnSpc>
              <a:spcBef>
                <a:spcPts val="0"/>
              </a:spcBef>
              <a:spcAft>
                <a:spcPts val="0"/>
              </a:spcAft>
              <a:buSzPts val="1900"/>
              <a:buNone/>
            </a:pPr>
            <a:r>
              <a:t/>
            </a:r>
            <a:endParaRPr b="1" sz="1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1148" name="Google Shape;1148;p11"/>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g3864128fd28_0_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1154" name="Google Shape;1154;g3864128fd28_0_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60" name="Google Shape;1160;p12"/>
          <p:cNvSpPr txBox="1"/>
          <p:nvPr>
            <p:ph idx="4294967295" type="title"/>
          </p:nvPr>
        </p:nvSpPr>
        <p:spPr>
          <a:xfrm>
            <a:off x="248250" y="1291375"/>
            <a:ext cx="7540200" cy="78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2400"/>
              <a:buNone/>
            </a:pPr>
            <a:r>
              <a:t/>
            </a:r>
            <a:endParaRPr b="1"/>
          </a:p>
          <a:p>
            <a:pPr indent="0" lvl="0" marL="0" rtl="0" algn="l">
              <a:lnSpc>
                <a:spcPct val="90000"/>
              </a:lnSpc>
              <a:spcBef>
                <a:spcPts val="0"/>
              </a:spcBef>
              <a:spcAft>
                <a:spcPts val="0"/>
              </a:spcAft>
              <a:buSzPts val="1900"/>
              <a:buNone/>
            </a:pPr>
            <a:r>
              <a:t/>
            </a:r>
            <a:endParaRPr b="1" sz="1900"/>
          </a:p>
        </p:txBody>
      </p:sp>
      <p:pic>
        <p:nvPicPr>
          <p:cNvPr id="1161" name="Google Shape;1161;p12"/>
          <p:cNvPicPr preferRelativeResize="0"/>
          <p:nvPr/>
        </p:nvPicPr>
        <p:blipFill rotWithShape="1">
          <a:blip r:embed="rId3">
            <a:alphaModFix/>
          </a:blip>
          <a:srcRect b="0" l="0" r="0" t="0"/>
          <a:stretch/>
        </p:blipFill>
        <p:spPr>
          <a:xfrm>
            <a:off x="951000" y="795228"/>
            <a:ext cx="7523540" cy="3404275"/>
          </a:xfrm>
          <a:prstGeom prst="rect">
            <a:avLst/>
          </a:prstGeom>
          <a:noFill/>
          <a:ln>
            <a:noFill/>
          </a:ln>
        </p:spPr>
      </p:pic>
      <p:sp>
        <p:nvSpPr>
          <p:cNvPr id="1162" name="Google Shape;1162;p12"/>
          <p:cNvSpPr txBox="1"/>
          <p:nvPr>
            <p:ph type="title"/>
          </p:nvPr>
        </p:nvSpPr>
        <p:spPr>
          <a:xfrm>
            <a:off x="284550" y="137475"/>
            <a:ext cx="7467600" cy="7785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Look for a solution</a:t>
            </a:r>
            <a:endParaRPr sz="3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68" name="Google Shape;1168;p13"/>
          <p:cNvSpPr txBox="1"/>
          <p:nvPr>
            <p:ph idx="4294967295" type="title"/>
          </p:nvPr>
        </p:nvSpPr>
        <p:spPr>
          <a:xfrm>
            <a:off x="248250" y="1291375"/>
            <a:ext cx="7540200" cy="78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2400"/>
              <a:buNone/>
            </a:pPr>
            <a:r>
              <a:t/>
            </a:r>
            <a:endParaRPr b="1"/>
          </a:p>
          <a:p>
            <a:pPr indent="0" lvl="0" marL="0" rtl="0" algn="l">
              <a:lnSpc>
                <a:spcPct val="90000"/>
              </a:lnSpc>
              <a:spcBef>
                <a:spcPts val="0"/>
              </a:spcBef>
              <a:spcAft>
                <a:spcPts val="0"/>
              </a:spcAft>
              <a:buSzPts val="1900"/>
              <a:buNone/>
            </a:pPr>
            <a:r>
              <a:t/>
            </a:r>
            <a:endParaRPr b="1" sz="1900"/>
          </a:p>
        </p:txBody>
      </p:sp>
      <p:pic>
        <p:nvPicPr>
          <p:cNvPr id="1169" name="Google Shape;1169;p13"/>
          <p:cNvPicPr preferRelativeResize="0"/>
          <p:nvPr/>
        </p:nvPicPr>
        <p:blipFill rotWithShape="1">
          <a:blip r:embed="rId3">
            <a:alphaModFix/>
          </a:blip>
          <a:srcRect b="0" l="0" r="0" t="0"/>
          <a:stretch/>
        </p:blipFill>
        <p:spPr>
          <a:xfrm>
            <a:off x="934350" y="779541"/>
            <a:ext cx="7540200" cy="3505834"/>
          </a:xfrm>
          <a:prstGeom prst="rect">
            <a:avLst/>
          </a:prstGeom>
          <a:noFill/>
          <a:ln>
            <a:noFill/>
          </a:ln>
        </p:spPr>
      </p:pic>
      <p:sp>
        <p:nvSpPr>
          <p:cNvPr id="1170" name="Google Shape;1170;p13"/>
          <p:cNvSpPr txBox="1"/>
          <p:nvPr>
            <p:ph type="title"/>
          </p:nvPr>
        </p:nvSpPr>
        <p:spPr>
          <a:xfrm>
            <a:off x="284550" y="137475"/>
            <a:ext cx="7467600" cy="7785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Result</a:t>
            </a:r>
            <a:endParaRPr sz="3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76" name="Google Shape;1176;p14"/>
          <p:cNvSpPr txBox="1"/>
          <p:nvPr>
            <p:ph idx="4294967295" type="title"/>
          </p:nvPr>
        </p:nvSpPr>
        <p:spPr>
          <a:xfrm>
            <a:off x="248250" y="1291375"/>
            <a:ext cx="7540200" cy="78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2400"/>
              <a:buNone/>
            </a:pPr>
            <a:r>
              <a:t/>
            </a:r>
            <a:endParaRPr b="1"/>
          </a:p>
          <a:p>
            <a:pPr indent="0" lvl="0" marL="0" rtl="0" algn="l">
              <a:lnSpc>
                <a:spcPct val="90000"/>
              </a:lnSpc>
              <a:spcBef>
                <a:spcPts val="0"/>
              </a:spcBef>
              <a:spcAft>
                <a:spcPts val="0"/>
              </a:spcAft>
              <a:buSzPts val="1900"/>
              <a:buNone/>
            </a:pPr>
            <a:r>
              <a:t/>
            </a:r>
            <a:endParaRPr b="1" sz="1900"/>
          </a:p>
        </p:txBody>
      </p:sp>
      <p:pic>
        <p:nvPicPr>
          <p:cNvPr id="1177" name="Google Shape;1177;p14"/>
          <p:cNvPicPr preferRelativeResize="0"/>
          <p:nvPr/>
        </p:nvPicPr>
        <p:blipFill rotWithShape="1">
          <a:blip r:embed="rId3">
            <a:alphaModFix/>
          </a:blip>
          <a:srcRect b="0" l="0" r="0" t="0"/>
          <a:stretch/>
        </p:blipFill>
        <p:spPr>
          <a:xfrm>
            <a:off x="931300" y="1136600"/>
            <a:ext cx="7834775" cy="2272825"/>
          </a:xfrm>
          <a:prstGeom prst="rect">
            <a:avLst/>
          </a:prstGeom>
          <a:noFill/>
          <a:ln>
            <a:noFill/>
          </a:ln>
        </p:spPr>
      </p:pic>
      <p:sp>
        <p:nvSpPr>
          <p:cNvPr id="1178" name="Google Shape;1178;p14"/>
          <p:cNvSpPr txBox="1"/>
          <p:nvPr>
            <p:ph type="title"/>
          </p:nvPr>
        </p:nvSpPr>
        <p:spPr>
          <a:xfrm>
            <a:off x="284550" y="137475"/>
            <a:ext cx="7467600" cy="7785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No solution question</a:t>
            </a:r>
            <a:endParaRPr sz="3600"/>
          </a:p>
        </p:txBody>
      </p:sp>
      <p:pic>
        <p:nvPicPr>
          <p:cNvPr id="1179" name="Google Shape;1179;p14"/>
          <p:cNvPicPr preferRelativeResize="0"/>
          <p:nvPr/>
        </p:nvPicPr>
        <p:blipFill>
          <a:blip r:embed="rId4">
            <a:alphaModFix/>
          </a:blip>
          <a:stretch>
            <a:fillRect/>
          </a:stretch>
        </p:blipFill>
        <p:spPr>
          <a:xfrm>
            <a:off x="3377600" y="1291378"/>
            <a:ext cx="2091342" cy="2649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85" name="Google Shape;1185;p15"/>
          <p:cNvSpPr txBox="1"/>
          <p:nvPr>
            <p:ph type="title"/>
          </p:nvPr>
        </p:nvSpPr>
        <p:spPr>
          <a:xfrm>
            <a:off x="243600" y="352625"/>
            <a:ext cx="8656800" cy="6129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Types of algorithms you should know</a:t>
            </a:r>
            <a:endParaRPr sz="3600"/>
          </a:p>
        </p:txBody>
      </p:sp>
      <p:sp>
        <p:nvSpPr>
          <p:cNvPr id="1186" name="Google Shape;1186;p15"/>
          <p:cNvSpPr txBox="1"/>
          <p:nvPr>
            <p:ph idx="4294967295" type="title"/>
          </p:nvPr>
        </p:nvSpPr>
        <p:spPr>
          <a:xfrm>
            <a:off x="248250" y="1291375"/>
            <a:ext cx="7540200" cy="1888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2800"/>
              <a:buNone/>
            </a:pPr>
            <a:r>
              <a:rPr b="1" lang="en" sz="2800"/>
              <a:t>1 - Sorting algorithms</a:t>
            </a:r>
            <a:endParaRPr b="1" sz="2800"/>
          </a:p>
          <a:p>
            <a:pPr indent="0" lvl="0" marL="0" rtl="0" algn="l">
              <a:lnSpc>
                <a:spcPct val="90000"/>
              </a:lnSpc>
              <a:spcBef>
                <a:spcPts val="0"/>
              </a:spcBef>
              <a:spcAft>
                <a:spcPts val="0"/>
              </a:spcAft>
              <a:buSzPts val="1900"/>
              <a:buNone/>
            </a:pPr>
            <a:r>
              <a:t/>
            </a:r>
            <a:endParaRPr sz="1900"/>
          </a:p>
          <a:p>
            <a:pPr indent="0" lvl="0" marL="0" rtl="0" algn="l">
              <a:lnSpc>
                <a:spcPct val="90000"/>
              </a:lnSpc>
              <a:spcBef>
                <a:spcPts val="0"/>
              </a:spcBef>
              <a:spcAft>
                <a:spcPts val="0"/>
              </a:spcAft>
              <a:buSzPts val="1900"/>
              <a:buNone/>
            </a:pPr>
            <a:r>
              <a:t/>
            </a:r>
            <a:endParaRPr sz="1900"/>
          </a:p>
          <a:p>
            <a:pPr indent="0" lvl="0" marL="0" rtl="0" algn="l">
              <a:lnSpc>
                <a:spcPct val="90000"/>
              </a:lnSpc>
              <a:spcBef>
                <a:spcPts val="0"/>
              </a:spcBef>
              <a:spcAft>
                <a:spcPts val="0"/>
              </a:spcAft>
              <a:buSzPts val="1900"/>
              <a:buNone/>
            </a:pPr>
            <a:r>
              <a:t/>
            </a:r>
            <a:endParaRPr sz="1900"/>
          </a:p>
          <a:p>
            <a:pPr indent="0" lvl="0" marL="0" rtl="0" algn="l">
              <a:lnSpc>
                <a:spcPct val="90000"/>
              </a:lnSpc>
              <a:spcBef>
                <a:spcPts val="0"/>
              </a:spcBef>
              <a:spcAft>
                <a:spcPts val="0"/>
              </a:spcAft>
              <a:buSzPts val="1900"/>
              <a:buNone/>
            </a:pPr>
            <a:r>
              <a:t/>
            </a:r>
            <a:endParaRPr sz="1900"/>
          </a:p>
          <a:p>
            <a:pPr indent="0" lvl="0" marL="0" rtl="0" algn="l">
              <a:lnSpc>
                <a:spcPct val="90000"/>
              </a:lnSpc>
              <a:spcBef>
                <a:spcPts val="0"/>
              </a:spcBef>
              <a:spcAft>
                <a:spcPts val="0"/>
              </a:spcAft>
              <a:buSzPts val="1900"/>
              <a:buNone/>
            </a:pPr>
            <a:r>
              <a:t/>
            </a:r>
            <a:endParaRPr sz="1900"/>
          </a:p>
        </p:txBody>
      </p:sp>
      <p:pic>
        <p:nvPicPr>
          <p:cNvPr id="1187" name="Google Shape;1187;p15"/>
          <p:cNvPicPr preferRelativeResize="0"/>
          <p:nvPr/>
        </p:nvPicPr>
        <p:blipFill rotWithShape="1">
          <a:blip r:embed="rId3">
            <a:alphaModFix/>
          </a:blip>
          <a:srcRect b="0" l="0" r="0" t="0"/>
          <a:stretch/>
        </p:blipFill>
        <p:spPr>
          <a:xfrm>
            <a:off x="248250" y="1782275"/>
            <a:ext cx="4963850" cy="2657113"/>
          </a:xfrm>
          <a:prstGeom prst="rect">
            <a:avLst/>
          </a:prstGeom>
          <a:noFill/>
          <a:ln>
            <a:noFill/>
          </a:ln>
        </p:spPr>
      </p:pic>
      <p:pic>
        <p:nvPicPr>
          <p:cNvPr id="1188" name="Google Shape;1188;p15"/>
          <p:cNvPicPr preferRelativeResize="0"/>
          <p:nvPr/>
        </p:nvPicPr>
        <p:blipFill rotWithShape="1">
          <a:blip r:embed="rId4">
            <a:alphaModFix/>
          </a:blip>
          <a:srcRect b="0" l="0" r="0" t="0"/>
          <a:stretch/>
        </p:blipFill>
        <p:spPr>
          <a:xfrm>
            <a:off x="5255808" y="1715225"/>
            <a:ext cx="3326517" cy="2968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94" name="Google Shape;1194;p16"/>
          <p:cNvSpPr txBox="1"/>
          <p:nvPr>
            <p:ph type="title"/>
          </p:nvPr>
        </p:nvSpPr>
        <p:spPr>
          <a:xfrm>
            <a:off x="284175" y="365975"/>
            <a:ext cx="7467600" cy="641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Bubble sort</a:t>
            </a:r>
            <a:endParaRPr sz="3600"/>
          </a:p>
        </p:txBody>
      </p:sp>
      <p:pic>
        <p:nvPicPr>
          <p:cNvPr id="1195" name="Google Shape;1195;p16"/>
          <p:cNvPicPr preferRelativeResize="0"/>
          <p:nvPr/>
        </p:nvPicPr>
        <p:blipFill rotWithShape="1">
          <a:blip r:embed="rId3">
            <a:alphaModFix/>
          </a:blip>
          <a:srcRect b="0" l="0" r="0" t="0"/>
          <a:stretch/>
        </p:blipFill>
        <p:spPr>
          <a:xfrm>
            <a:off x="152400" y="1290650"/>
            <a:ext cx="8839200" cy="503834"/>
          </a:xfrm>
          <a:prstGeom prst="rect">
            <a:avLst/>
          </a:prstGeom>
          <a:noFill/>
          <a:ln>
            <a:noFill/>
          </a:ln>
        </p:spPr>
      </p:pic>
      <p:pic>
        <p:nvPicPr>
          <p:cNvPr id="1196" name="Google Shape;1196;p16"/>
          <p:cNvPicPr preferRelativeResize="0"/>
          <p:nvPr/>
        </p:nvPicPr>
        <p:blipFill rotWithShape="1">
          <a:blip r:embed="rId4">
            <a:alphaModFix/>
          </a:blip>
          <a:srcRect b="0" l="0" r="0" t="0"/>
          <a:stretch/>
        </p:blipFill>
        <p:spPr>
          <a:xfrm>
            <a:off x="2069850" y="1979525"/>
            <a:ext cx="5004299" cy="2851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202" name="Google Shape;1202;p17"/>
          <p:cNvSpPr txBox="1"/>
          <p:nvPr>
            <p:ph type="title"/>
          </p:nvPr>
        </p:nvSpPr>
        <p:spPr>
          <a:xfrm>
            <a:off x="284550" y="-68250"/>
            <a:ext cx="7467600" cy="1050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3300"/>
              <a:buNone/>
            </a:pPr>
            <a:r>
              <a:rPr lang="en" sz="3600"/>
              <a:t>Bubble sort</a:t>
            </a:r>
            <a:endParaRPr sz="3600"/>
          </a:p>
        </p:txBody>
      </p:sp>
      <p:sp>
        <p:nvSpPr>
          <p:cNvPr id="1203" name="Google Shape;1203;p17"/>
          <p:cNvSpPr txBox="1"/>
          <p:nvPr>
            <p:ph idx="4294967295" type="title"/>
          </p:nvPr>
        </p:nvSpPr>
        <p:spPr>
          <a:xfrm>
            <a:off x="248250" y="1291375"/>
            <a:ext cx="7503900" cy="336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SzPts val="2500"/>
              <a:buNone/>
            </a:pPr>
            <a:r>
              <a:rPr lang="en" sz="2500"/>
              <a:t>Write a function called bubble_sort to sort a given list of numbers in ascending order using the bubble sort algorithm.</a:t>
            </a:r>
            <a:br>
              <a:rPr lang="en" sz="2500"/>
            </a:br>
            <a:r>
              <a:rPr lang="en" sz="2500"/>
              <a:t>Input: [64, 34, 25, 12, 22, 11, 90]</a:t>
            </a:r>
            <a:endParaRPr sz="2500"/>
          </a:p>
          <a:p>
            <a:pPr indent="0" lvl="0" marL="0" rtl="0" algn="l">
              <a:lnSpc>
                <a:spcPct val="150000"/>
              </a:lnSpc>
              <a:spcBef>
                <a:spcPts val="0"/>
              </a:spcBef>
              <a:spcAft>
                <a:spcPts val="0"/>
              </a:spcAft>
              <a:buSzPts val="2500"/>
              <a:buNone/>
            </a:pPr>
            <a:r>
              <a:rPr lang="en" sz="2500"/>
              <a:t>Output: Sorted array is: [11, 12, 22, 25, 34, 64, 90]</a:t>
            </a:r>
            <a:endParaRPr sz="2500"/>
          </a:p>
          <a:p>
            <a:pPr indent="0" lvl="0" marL="0" rtl="0" algn="l">
              <a:lnSpc>
                <a:spcPct val="150000"/>
              </a:lnSpc>
              <a:spcBef>
                <a:spcPts val="0"/>
              </a:spcBef>
              <a:spcAft>
                <a:spcPts val="0"/>
              </a:spcAft>
              <a:buSzPts val="1900"/>
              <a:buNone/>
            </a:pPr>
            <a:r>
              <a:t/>
            </a:r>
            <a:endParaRPr b="1" sz="1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pic>
        <p:nvPicPr>
          <p:cNvPr id="1047" name="Google Shape;1047;p2"/>
          <p:cNvPicPr preferRelativeResize="0"/>
          <p:nvPr/>
        </p:nvPicPr>
        <p:blipFill rotWithShape="1">
          <a:blip r:embed="rId3">
            <a:alphaModFix amt="40000"/>
          </a:blip>
          <a:srcRect b="11308" l="0" r="0" t="0"/>
          <a:stretch/>
        </p:blipFill>
        <p:spPr>
          <a:xfrm>
            <a:off x="132100" y="3811125"/>
            <a:ext cx="1267202" cy="632250"/>
          </a:xfrm>
          <a:prstGeom prst="rect">
            <a:avLst/>
          </a:prstGeom>
          <a:noFill/>
          <a:ln>
            <a:noFill/>
          </a:ln>
        </p:spPr>
      </p:pic>
      <p:pic>
        <p:nvPicPr>
          <p:cNvPr id="1048" name="Google Shape;1048;p2"/>
          <p:cNvPicPr preferRelativeResize="0"/>
          <p:nvPr/>
        </p:nvPicPr>
        <p:blipFill rotWithShape="1">
          <a:blip r:embed="rId4">
            <a:alphaModFix/>
          </a:blip>
          <a:srcRect b="11308" l="0" r="0" t="0"/>
          <a:stretch/>
        </p:blipFill>
        <p:spPr>
          <a:xfrm rot="10800000">
            <a:off x="1399300" y="2552200"/>
            <a:ext cx="1267202" cy="632250"/>
          </a:xfrm>
          <a:prstGeom prst="rect">
            <a:avLst/>
          </a:prstGeom>
          <a:noFill/>
          <a:ln>
            <a:noFill/>
          </a:ln>
        </p:spPr>
      </p:pic>
      <p:pic>
        <p:nvPicPr>
          <p:cNvPr id="1049" name="Google Shape;1049;p2"/>
          <p:cNvPicPr preferRelativeResize="0"/>
          <p:nvPr/>
        </p:nvPicPr>
        <p:blipFill rotWithShape="1">
          <a:blip r:embed="rId5">
            <a:alphaModFix/>
          </a:blip>
          <a:srcRect b="10185" l="0" r="0" t="0"/>
          <a:stretch/>
        </p:blipFill>
        <p:spPr>
          <a:xfrm>
            <a:off x="139700" y="1285326"/>
            <a:ext cx="1267202" cy="640199"/>
          </a:xfrm>
          <a:prstGeom prst="rect">
            <a:avLst/>
          </a:prstGeom>
          <a:gradFill>
            <a:gsLst>
              <a:gs pos="0">
                <a:srgbClr val="808978"/>
              </a:gs>
              <a:gs pos="58000">
                <a:schemeClr val="dk1"/>
              </a:gs>
              <a:gs pos="100000">
                <a:schemeClr val="dk1"/>
              </a:gs>
            </a:gsLst>
            <a:path path="circle">
              <a:fillToRect b="50%" l="50%" r="50%" t="50%"/>
            </a:path>
            <a:tileRect/>
          </a:gradFill>
          <a:ln>
            <a:noFill/>
          </a:ln>
        </p:spPr>
      </p:pic>
      <p:cxnSp>
        <p:nvCxnSpPr>
          <p:cNvPr id="1050" name="Google Shape;1050;p2"/>
          <p:cNvCxnSpPr/>
          <p:nvPr/>
        </p:nvCxnSpPr>
        <p:spPr>
          <a:xfrm>
            <a:off x="1399300" y="1283675"/>
            <a:ext cx="0" cy="3868500"/>
          </a:xfrm>
          <a:prstGeom prst="straightConnector1">
            <a:avLst/>
          </a:prstGeom>
          <a:noFill/>
          <a:ln cap="flat" cmpd="sng" w="9525">
            <a:solidFill>
              <a:schemeClr val="accent3"/>
            </a:solidFill>
            <a:prstDash val="solid"/>
            <a:round/>
            <a:headEnd len="sm" w="sm" type="none"/>
            <a:tailEnd len="sm" w="sm" type="none"/>
          </a:ln>
        </p:spPr>
      </p:cxnSp>
      <p:sp>
        <p:nvSpPr>
          <p:cNvPr id="1051" name="Google Shape;1051;p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052" name="Google Shape;1052;p2"/>
          <p:cNvSpPr txBox="1"/>
          <p:nvPr>
            <p:ph idx="8" type="title"/>
          </p:nvPr>
        </p:nvSpPr>
        <p:spPr>
          <a:xfrm>
            <a:off x="324419" y="398503"/>
            <a:ext cx="8885400" cy="457200"/>
          </a:xfrm>
          <a:prstGeom prst="rect">
            <a:avLst/>
          </a:prstGeom>
          <a:noFill/>
          <a:ln>
            <a:noFill/>
          </a:ln>
        </p:spPr>
        <p:txBody>
          <a:bodyPr anchorCtr="0" anchor="t" bIns="0" lIns="91425" spcFirstLastPara="1" rIns="91425" wrap="square" tIns="0">
            <a:spAutoFit/>
          </a:bodyPr>
          <a:lstStyle/>
          <a:p>
            <a:pPr indent="0" lvl="0" marL="0" rtl="0" algn="l">
              <a:lnSpc>
                <a:spcPct val="90000"/>
              </a:lnSpc>
              <a:spcBef>
                <a:spcPts val="0"/>
              </a:spcBef>
              <a:spcAft>
                <a:spcPts val="0"/>
              </a:spcAft>
              <a:buSzPts val="3600"/>
              <a:buNone/>
            </a:pPr>
            <a:r>
              <a:rPr lang="en" sz="3300"/>
              <a:t>Course goals / Learning outcomes</a:t>
            </a:r>
            <a:endParaRPr/>
          </a:p>
        </p:txBody>
      </p:sp>
      <p:sp>
        <p:nvSpPr>
          <p:cNvPr id="1053" name="Google Shape;1053;p2"/>
          <p:cNvSpPr txBox="1"/>
          <p:nvPr>
            <p:ph idx="7" type="title"/>
          </p:nvPr>
        </p:nvSpPr>
        <p:spPr>
          <a:xfrm>
            <a:off x="365098" y="1346725"/>
            <a:ext cx="950400" cy="517200"/>
          </a:xfrm>
          <a:prstGeom prst="rect">
            <a:avLst/>
          </a:prstGeom>
          <a:noFill/>
          <a:ln>
            <a:noFill/>
          </a:ln>
        </p:spPr>
        <p:txBody>
          <a:bodyPr anchorCtr="0" anchor="ctr" bIns="91425" lIns="91425" spcFirstLastPara="1" rIns="0" wrap="square" tIns="91425">
            <a:spAutoFit/>
          </a:bodyPr>
          <a:lstStyle/>
          <a:p>
            <a:pPr indent="0" lvl="0" marL="0" rtl="0" algn="r">
              <a:lnSpc>
                <a:spcPct val="90000"/>
              </a:lnSpc>
              <a:spcBef>
                <a:spcPts val="0"/>
              </a:spcBef>
              <a:spcAft>
                <a:spcPts val="0"/>
              </a:spcAft>
              <a:buSzPts val="2400"/>
              <a:buNone/>
            </a:pPr>
            <a:r>
              <a:rPr lang="en"/>
              <a:t>01</a:t>
            </a:r>
            <a:endParaRPr/>
          </a:p>
        </p:txBody>
      </p:sp>
      <p:sp>
        <p:nvSpPr>
          <p:cNvPr id="1054" name="Google Shape;1054;p2"/>
          <p:cNvSpPr txBox="1"/>
          <p:nvPr>
            <p:ph type="title"/>
          </p:nvPr>
        </p:nvSpPr>
        <p:spPr>
          <a:xfrm>
            <a:off x="365098" y="1980175"/>
            <a:ext cx="950400" cy="517200"/>
          </a:xfrm>
          <a:prstGeom prst="rect">
            <a:avLst/>
          </a:prstGeom>
          <a:noFill/>
          <a:ln>
            <a:noFill/>
          </a:ln>
        </p:spPr>
        <p:txBody>
          <a:bodyPr anchorCtr="0" anchor="ctr" bIns="91425" lIns="91425" spcFirstLastPara="1" rIns="0" wrap="square" tIns="91425">
            <a:spAutoFit/>
          </a:bodyPr>
          <a:lstStyle/>
          <a:p>
            <a:pPr indent="0" lvl="0" marL="0" rtl="0" algn="r">
              <a:lnSpc>
                <a:spcPct val="90000"/>
              </a:lnSpc>
              <a:spcBef>
                <a:spcPts val="0"/>
              </a:spcBef>
              <a:spcAft>
                <a:spcPts val="0"/>
              </a:spcAft>
              <a:buSzPts val="2400"/>
              <a:buNone/>
            </a:pPr>
            <a:r>
              <a:rPr lang="en"/>
              <a:t>02</a:t>
            </a:r>
            <a:endParaRPr/>
          </a:p>
        </p:txBody>
      </p:sp>
      <p:sp>
        <p:nvSpPr>
          <p:cNvPr id="1055" name="Google Shape;1055;p2"/>
          <p:cNvSpPr txBox="1"/>
          <p:nvPr>
            <p:ph idx="2" type="title"/>
          </p:nvPr>
        </p:nvSpPr>
        <p:spPr>
          <a:xfrm>
            <a:off x="365098" y="2609713"/>
            <a:ext cx="950400" cy="517200"/>
          </a:xfrm>
          <a:prstGeom prst="rect">
            <a:avLst/>
          </a:prstGeom>
          <a:noFill/>
          <a:ln>
            <a:noFill/>
          </a:ln>
        </p:spPr>
        <p:txBody>
          <a:bodyPr anchorCtr="0" anchor="ctr" bIns="91425" lIns="91425" spcFirstLastPara="1" rIns="0" wrap="square" tIns="91425">
            <a:spAutoFit/>
          </a:bodyPr>
          <a:lstStyle/>
          <a:p>
            <a:pPr indent="0" lvl="0" marL="0" rtl="0" algn="r">
              <a:lnSpc>
                <a:spcPct val="90000"/>
              </a:lnSpc>
              <a:spcBef>
                <a:spcPts val="0"/>
              </a:spcBef>
              <a:spcAft>
                <a:spcPts val="0"/>
              </a:spcAft>
              <a:buSzPts val="2400"/>
              <a:buNone/>
            </a:pPr>
            <a:r>
              <a:rPr lang="en"/>
              <a:t>03</a:t>
            </a:r>
            <a:endParaRPr/>
          </a:p>
        </p:txBody>
      </p:sp>
      <p:sp>
        <p:nvSpPr>
          <p:cNvPr id="1056" name="Google Shape;1056;p2"/>
          <p:cNvSpPr txBox="1"/>
          <p:nvPr>
            <p:ph idx="3" type="title"/>
          </p:nvPr>
        </p:nvSpPr>
        <p:spPr>
          <a:xfrm>
            <a:off x="365098" y="3239275"/>
            <a:ext cx="950400" cy="517200"/>
          </a:xfrm>
          <a:prstGeom prst="rect">
            <a:avLst/>
          </a:prstGeom>
          <a:noFill/>
          <a:ln>
            <a:noFill/>
          </a:ln>
        </p:spPr>
        <p:txBody>
          <a:bodyPr anchorCtr="0" anchor="ctr" bIns="91425" lIns="91425" spcFirstLastPara="1" rIns="0" wrap="square" tIns="91425">
            <a:spAutoFit/>
          </a:bodyPr>
          <a:lstStyle/>
          <a:p>
            <a:pPr indent="0" lvl="0" marL="0" rtl="0" algn="r">
              <a:lnSpc>
                <a:spcPct val="90000"/>
              </a:lnSpc>
              <a:spcBef>
                <a:spcPts val="0"/>
              </a:spcBef>
              <a:spcAft>
                <a:spcPts val="0"/>
              </a:spcAft>
              <a:buSzPts val="2400"/>
              <a:buNone/>
            </a:pPr>
            <a:r>
              <a:rPr lang="en"/>
              <a:t>04</a:t>
            </a:r>
            <a:endParaRPr/>
          </a:p>
        </p:txBody>
      </p:sp>
      <p:sp>
        <p:nvSpPr>
          <p:cNvPr id="1057" name="Google Shape;1057;p2"/>
          <p:cNvSpPr txBox="1"/>
          <p:nvPr>
            <p:ph idx="6" type="title"/>
          </p:nvPr>
        </p:nvSpPr>
        <p:spPr>
          <a:xfrm>
            <a:off x="365098" y="3867013"/>
            <a:ext cx="950400" cy="517200"/>
          </a:xfrm>
          <a:prstGeom prst="rect">
            <a:avLst/>
          </a:prstGeom>
          <a:noFill/>
          <a:ln>
            <a:noFill/>
          </a:ln>
        </p:spPr>
        <p:txBody>
          <a:bodyPr anchorCtr="0" anchor="ctr" bIns="91425" lIns="91425" spcFirstLastPara="1" rIns="0" wrap="square" tIns="91425">
            <a:spAutoFit/>
          </a:bodyPr>
          <a:lstStyle/>
          <a:p>
            <a:pPr indent="0" lvl="0" marL="0" rtl="0" algn="r">
              <a:lnSpc>
                <a:spcPct val="90000"/>
              </a:lnSpc>
              <a:spcBef>
                <a:spcPts val="0"/>
              </a:spcBef>
              <a:spcAft>
                <a:spcPts val="0"/>
              </a:spcAft>
              <a:buSzPts val="2400"/>
              <a:buNone/>
            </a:pPr>
            <a:r>
              <a:rPr lang="en"/>
              <a:t>05</a:t>
            </a:r>
            <a:endParaRPr/>
          </a:p>
        </p:txBody>
      </p:sp>
      <p:sp>
        <p:nvSpPr>
          <p:cNvPr id="1058" name="Google Shape;1058;p2"/>
          <p:cNvSpPr txBox="1"/>
          <p:nvPr>
            <p:ph idx="4" type="title"/>
          </p:nvPr>
        </p:nvSpPr>
        <p:spPr>
          <a:xfrm>
            <a:off x="365098" y="4498375"/>
            <a:ext cx="950400" cy="517200"/>
          </a:xfrm>
          <a:prstGeom prst="rect">
            <a:avLst/>
          </a:prstGeom>
          <a:noFill/>
          <a:ln>
            <a:noFill/>
          </a:ln>
        </p:spPr>
        <p:txBody>
          <a:bodyPr anchorCtr="0" anchor="ctr" bIns="91425" lIns="91425" spcFirstLastPara="1" rIns="0" wrap="square" tIns="91425">
            <a:spAutoFit/>
          </a:bodyPr>
          <a:lstStyle/>
          <a:p>
            <a:pPr indent="0" lvl="0" marL="0" rtl="0" algn="r">
              <a:lnSpc>
                <a:spcPct val="90000"/>
              </a:lnSpc>
              <a:spcBef>
                <a:spcPts val="0"/>
              </a:spcBef>
              <a:spcAft>
                <a:spcPts val="0"/>
              </a:spcAft>
              <a:buSzPts val="2400"/>
              <a:buNone/>
            </a:pPr>
            <a:r>
              <a:rPr lang="en"/>
              <a:t>06</a:t>
            </a:r>
            <a:endParaRPr/>
          </a:p>
        </p:txBody>
      </p:sp>
      <p:sp>
        <p:nvSpPr>
          <p:cNvPr id="1059" name="Google Shape;1059;p2"/>
          <p:cNvSpPr txBox="1"/>
          <p:nvPr>
            <p:ph idx="9" type="title"/>
          </p:nvPr>
        </p:nvSpPr>
        <p:spPr>
          <a:xfrm>
            <a:off x="1483100" y="1390812"/>
            <a:ext cx="7540200" cy="447900"/>
          </a:xfrm>
          <a:prstGeom prst="rect">
            <a:avLst/>
          </a:prstGeom>
          <a:noFill/>
          <a:ln>
            <a:noFill/>
          </a:ln>
        </p:spPr>
        <p:txBody>
          <a:bodyPr anchorCtr="0" anchor="ctr" bIns="91425" lIns="0" spcFirstLastPara="1" rIns="91425" wrap="square" tIns="91425">
            <a:spAutoFit/>
          </a:bodyPr>
          <a:lstStyle/>
          <a:p>
            <a:pPr indent="0" lvl="0" marL="0" rtl="0" algn="l">
              <a:lnSpc>
                <a:spcPct val="90000"/>
              </a:lnSpc>
              <a:spcBef>
                <a:spcPts val="0"/>
              </a:spcBef>
              <a:spcAft>
                <a:spcPts val="0"/>
              </a:spcAft>
              <a:buSzPts val="2400"/>
              <a:buNone/>
            </a:pPr>
            <a:r>
              <a:rPr lang="en" sz="1900"/>
              <a:t>Understand what algorithms are and why they are important.</a:t>
            </a:r>
            <a:endParaRPr sz="1900"/>
          </a:p>
        </p:txBody>
      </p:sp>
      <p:sp>
        <p:nvSpPr>
          <p:cNvPr id="1060" name="Google Shape;1060;p2"/>
          <p:cNvSpPr txBox="1"/>
          <p:nvPr>
            <p:ph idx="13" type="title"/>
          </p:nvPr>
        </p:nvSpPr>
        <p:spPr>
          <a:xfrm>
            <a:off x="1483100" y="2009566"/>
            <a:ext cx="7540200" cy="447900"/>
          </a:xfrm>
          <a:prstGeom prst="rect">
            <a:avLst/>
          </a:prstGeom>
          <a:noFill/>
          <a:ln>
            <a:noFill/>
          </a:ln>
        </p:spPr>
        <p:txBody>
          <a:bodyPr anchorCtr="0" anchor="ctr" bIns="91425" lIns="0" spcFirstLastPara="1" rIns="91425" wrap="square" tIns="91425">
            <a:spAutoFit/>
          </a:bodyPr>
          <a:lstStyle/>
          <a:p>
            <a:pPr indent="0" lvl="0" marL="0" rtl="0" algn="l">
              <a:lnSpc>
                <a:spcPct val="90000"/>
              </a:lnSpc>
              <a:spcBef>
                <a:spcPts val="0"/>
              </a:spcBef>
              <a:spcAft>
                <a:spcPts val="0"/>
              </a:spcAft>
              <a:buSzPts val="2400"/>
              <a:buNone/>
            </a:pPr>
            <a:r>
              <a:rPr lang="en" sz="1900"/>
              <a:t>Understand key properties of algorithms.</a:t>
            </a:r>
            <a:endParaRPr sz="1900"/>
          </a:p>
        </p:txBody>
      </p:sp>
      <p:sp>
        <p:nvSpPr>
          <p:cNvPr id="1061" name="Google Shape;1061;p2"/>
          <p:cNvSpPr txBox="1"/>
          <p:nvPr>
            <p:ph idx="5" type="title"/>
          </p:nvPr>
        </p:nvSpPr>
        <p:spPr>
          <a:xfrm>
            <a:off x="1483100" y="2639116"/>
            <a:ext cx="7540200" cy="447900"/>
          </a:xfrm>
          <a:prstGeom prst="rect">
            <a:avLst/>
          </a:prstGeom>
          <a:noFill/>
          <a:ln>
            <a:noFill/>
          </a:ln>
        </p:spPr>
        <p:txBody>
          <a:bodyPr anchorCtr="0" anchor="ctr" bIns="91425" lIns="0" spcFirstLastPara="1" rIns="91425" wrap="square" tIns="91425">
            <a:spAutoFit/>
          </a:bodyPr>
          <a:lstStyle/>
          <a:p>
            <a:pPr indent="0" lvl="0" marL="0" rtl="0" algn="l">
              <a:lnSpc>
                <a:spcPct val="90000"/>
              </a:lnSpc>
              <a:spcBef>
                <a:spcPts val="0"/>
              </a:spcBef>
              <a:spcAft>
                <a:spcPts val="0"/>
              </a:spcAft>
              <a:buSzPts val="2400"/>
              <a:buNone/>
            </a:pPr>
            <a:r>
              <a:rPr lang="en" sz="1900"/>
              <a:t>Translate problems into step-by-step solutions.</a:t>
            </a:r>
            <a:endParaRPr sz="1900"/>
          </a:p>
        </p:txBody>
      </p:sp>
      <p:sp>
        <p:nvSpPr>
          <p:cNvPr id="1062" name="Google Shape;1062;p2"/>
          <p:cNvSpPr txBox="1"/>
          <p:nvPr>
            <p:ph idx="14" type="title"/>
          </p:nvPr>
        </p:nvSpPr>
        <p:spPr>
          <a:xfrm>
            <a:off x="1483100" y="3283362"/>
            <a:ext cx="7466700" cy="447900"/>
          </a:xfrm>
          <a:prstGeom prst="rect">
            <a:avLst/>
          </a:prstGeom>
          <a:noFill/>
          <a:ln>
            <a:noFill/>
          </a:ln>
        </p:spPr>
        <p:txBody>
          <a:bodyPr anchorCtr="0" anchor="ctr" bIns="91425" lIns="0" spcFirstLastPara="1" rIns="91425" wrap="square" tIns="91425">
            <a:spAutoFit/>
          </a:bodyPr>
          <a:lstStyle/>
          <a:p>
            <a:pPr indent="0" lvl="0" marL="0" rtl="0" algn="l">
              <a:lnSpc>
                <a:spcPct val="90000"/>
              </a:lnSpc>
              <a:spcBef>
                <a:spcPts val="0"/>
              </a:spcBef>
              <a:spcAft>
                <a:spcPts val="0"/>
              </a:spcAft>
              <a:buSzPts val="2400"/>
              <a:buNone/>
            </a:pPr>
            <a:r>
              <a:rPr lang="en" sz="1900"/>
              <a:t>Implement basic algorithms using Python.</a:t>
            </a:r>
            <a:endParaRPr sz="1900"/>
          </a:p>
        </p:txBody>
      </p:sp>
      <p:sp>
        <p:nvSpPr>
          <p:cNvPr id="1063" name="Google Shape;1063;p2"/>
          <p:cNvSpPr txBox="1"/>
          <p:nvPr>
            <p:ph idx="15" type="title"/>
          </p:nvPr>
        </p:nvSpPr>
        <p:spPr>
          <a:xfrm>
            <a:off x="1483100" y="3896416"/>
            <a:ext cx="7466700" cy="447900"/>
          </a:xfrm>
          <a:prstGeom prst="rect">
            <a:avLst/>
          </a:prstGeom>
          <a:noFill/>
          <a:ln>
            <a:noFill/>
          </a:ln>
        </p:spPr>
        <p:txBody>
          <a:bodyPr anchorCtr="0" anchor="ctr" bIns="91425" lIns="0" spcFirstLastPara="1" rIns="91425" wrap="square" tIns="91425">
            <a:spAutoFit/>
          </a:bodyPr>
          <a:lstStyle/>
          <a:p>
            <a:pPr indent="0" lvl="0" marL="0" rtl="0" algn="l">
              <a:lnSpc>
                <a:spcPct val="90000"/>
              </a:lnSpc>
              <a:spcBef>
                <a:spcPts val="0"/>
              </a:spcBef>
              <a:spcAft>
                <a:spcPts val="0"/>
              </a:spcAft>
              <a:buSzPts val="2400"/>
              <a:buNone/>
            </a:pPr>
            <a:r>
              <a:rPr lang="en" sz="1900"/>
              <a:t>Analyze and compare simple algorithms.</a:t>
            </a:r>
            <a:endParaRPr sz="1900"/>
          </a:p>
        </p:txBody>
      </p:sp>
      <p:sp>
        <p:nvSpPr>
          <p:cNvPr id="1064" name="Google Shape;1064;p2"/>
          <p:cNvSpPr txBox="1"/>
          <p:nvPr>
            <p:ph idx="16" type="title"/>
          </p:nvPr>
        </p:nvSpPr>
        <p:spPr>
          <a:xfrm>
            <a:off x="1483100" y="4527766"/>
            <a:ext cx="7466700" cy="447900"/>
          </a:xfrm>
          <a:prstGeom prst="rect">
            <a:avLst/>
          </a:prstGeom>
          <a:noFill/>
          <a:ln>
            <a:noFill/>
          </a:ln>
        </p:spPr>
        <p:txBody>
          <a:bodyPr anchorCtr="0" anchor="ctr" bIns="91425" lIns="0" spcFirstLastPara="1" rIns="91425" wrap="square" tIns="91425">
            <a:spAutoFit/>
          </a:bodyPr>
          <a:lstStyle/>
          <a:p>
            <a:pPr indent="0" lvl="0" marL="0" rtl="0" algn="l">
              <a:lnSpc>
                <a:spcPct val="90000"/>
              </a:lnSpc>
              <a:spcBef>
                <a:spcPts val="0"/>
              </a:spcBef>
              <a:spcAft>
                <a:spcPts val="0"/>
              </a:spcAft>
              <a:buSzPts val="2400"/>
              <a:buNone/>
            </a:pPr>
            <a:r>
              <a:rPr lang="en" sz="1900"/>
              <a:t>Develop problem-solving skills through programming tasks.</a:t>
            </a:r>
            <a:endParaRPr sz="1900"/>
          </a:p>
        </p:txBody>
      </p:sp>
      <p:cxnSp>
        <p:nvCxnSpPr>
          <p:cNvPr id="1065" name="Google Shape;1065;p2"/>
          <p:cNvCxnSpPr/>
          <p:nvPr/>
        </p:nvCxnSpPr>
        <p:spPr>
          <a:xfrm>
            <a:off x="129300" y="128532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1066" name="Google Shape;1066;p2"/>
          <p:cNvCxnSpPr/>
          <p:nvPr/>
        </p:nvCxnSpPr>
        <p:spPr>
          <a:xfrm>
            <a:off x="133363" y="1925350"/>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1067" name="Google Shape;1067;p2"/>
          <p:cNvCxnSpPr/>
          <p:nvPr/>
        </p:nvCxnSpPr>
        <p:spPr>
          <a:xfrm>
            <a:off x="133363" y="2554000"/>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1068" name="Google Shape;1068;p2"/>
          <p:cNvCxnSpPr/>
          <p:nvPr/>
        </p:nvCxnSpPr>
        <p:spPr>
          <a:xfrm>
            <a:off x="133363" y="3182650"/>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1069" name="Google Shape;1069;p2"/>
          <p:cNvCxnSpPr/>
          <p:nvPr/>
        </p:nvCxnSpPr>
        <p:spPr>
          <a:xfrm>
            <a:off x="133363" y="3811300"/>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1070" name="Google Shape;1070;p2"/>
          <p:cNvCxnSpPr/>
          <p:nvPr/>
        </p:nvCxnSpPr>
        <p:spPr>
          <a:xfrm>
            <a:off x="133363" y="4439950"/>
            <a:ext cx="8885400" cy="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pic>
        <p:nvPicPr>
          <p:cNvPr id="1208" name="Google Shape;1208;p18"/>
          <p:cNvPicPr preferRelativeResize="0"/>
          <p:nvPr/>
        </p:nvPicPr>
        <p:blipFill>
          <a:blip r:embed="rId3">
            <a:alphaModFix/>
          </a:blip>
          <a:stretch>
            <a:fillRect/>
          </a:stretch>
        </p:blipFill>
        <p:spPr>
          <a:xfrm>
            <a:off x="530675" y="0"/>
            <a:ext cx="8082647"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pic>
        <p:nvPicPr>
          <p:cNvPr id="1213" name="Google Shape;1213;g3864128fd28_0_9"/>
          <p:cNvPicPr preferRelativeResize="0"/>
          <p:nvPr/>
        </p:nvPicPr>
        <p:blipFill>
          <a:blip r:embed="rId3">
            <a:alphaModFix/>
          </a:blip>
          <a:stretch>
            <a:fillRect/>
          </a:stretch>
        </p:blipFill>
        <p:spPr>
          <a:xfrm>
            <a:off x="0" y="1502974"/>
            <a:ext cx="9144000" cy="21375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219" name="Google Shape;1219;p19"/>
          <p:cNvSpPr txBox="1"/>
          <p:nvPr>
            <p:ph type="title"/>
          </p:nvPr>
        </p:nvSpPr>
        <p:spPr>
          <a:xfrm>
            <a:off x="284550" y="-68250"/>
            <a:ext cx="7467600" cy="10509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300"/>
              <a:t>Improve a bit…</a:t>
            </a:r>
            <a:endParaRPr sz="3300"/>
          </a:p>
        </p:txBody>
      </p:sp>
      <p:sp>
        <p:nvSpPr>
          <p:cNvPr id="1220" name="Google Shape;1220;p19"/>
          <p:cNvSpPr txBox="1"/>
          <p:nvPr>
            <p:ph idx="4294967295" type="title"/>
          </p:nvPr>
        </p:nvSpPr>
        <p:spPr>
          <a:xfrm>
            <a:off x="248250" y="1291375"/>
            <a:ext cx="7503900" cy="3455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SzPts val="2500"/>
              <a:buNone/>
            </a:pPr>
            <a:r>
              <a:rPr lang="en" sz="2500"/>
              <a:t>The basic version is inefficient. It keeps going through the list even after it's already sorted. Your task is to create an improved version that knows when to stop early, it makes the algorithm way faster for lists that are already sorted or almost sorted.</a:t>
            </a:r>
            <a:endParaRPr b="1" sz="19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1226" name="Google Shape;1226;p20"/>
          <p:cNvPicPr preferRelativeResize="0"/>
          <p:nvPr/>
        </p:nvPicPr>
        <p:blipFill>
          <a:blip r:embed="rId3">
            <a:alphaModFix/>
          </a:blip>
          <a:stretch>
            <a:fillRect/>
          </a:stretch>
        </p:blipFill>
        <p:spPr>
          <a:xfrm>
            <a:off x="707288" y="7950"/>
            <a:ext cx="7729415"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232" name="Google Shape;1232;p21"/>
          <p:cNvSpPr txBox="1"/>
          <p:nvPr>
            <p:ph type="title"/>
          </p:nvPr>
        </p:nvSpPr>
        <p:spPr>
          <a:xfrm>
            <a:off x="284550" y="-68250"/>
            <a:ext cx="7467600" cy="10509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300"/>
              <a:t>Comparison</a:t>
            </a:r>
            <a:endParaRPr sz="3300"/>
          </a:p>
        </p:txBody>
      </p:sp>
      <p:sp>
        <p:nvSpPr>
          <p:cNvPr id="1233" name="Google Shape;1233;p21"/>
          <p:cNvSpPr txBox="1"/>
          <p:nvPr>
            <p:ph idx="4294967295" type="title"/>
          </p:nvPr>
        </p:nvSpPr>
        <p:spPr>
          <a:xfrm>
            <a:off x="284550" y="982650"/>
            <a:ext cx="8592000" cy="403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SzPts val="2500"/>
              <a:buNone/>
            </a:pPr>
            <a:r>
              <a:rPr lang="en" sz="2500"/>
              <a:t>[1, 2, 3, 4, 5, 6, 7, 8, 9, 10, 11, 12, 13, 14, 15, 16, 17, 18, 19, 21, 20]</a:t>
            </a:r>
            <a:endParaRPr sz="2500"/>
          </a:p>
          <a:p>
            <a:pPr indent="0" lvl="0" marL="0" rtl="0" algn="l">
              <a:lnSpc>
                <a:spcPct val="150000"/>
              </a:lnSpc>
              <a:spcBef>
                <a:spcPts val="0"/>
              </a:spcBef>
              <a:spcAft>
                <a:spcPts val="0"/>
              </a:spcAft>
              <a:buSzPts val="2500"/>
              <a:buNone/>
            </a:pPr>
            <a:r>
              <a:rPr b="1" lang="en" sz="2500"/>
              <a:t>Original Bubble Sort</a:t>
            </a:r>
            <a:endParaRPr b="1" sz="2500"/>
          </a:p>
          <a:p>
            <a:pPr indent="0" lvl="0" marL="0" rtl="0" algn="l">
              <a:lnSpc>
                <a:spcPct val="150000"/>
              </a:lnSpc>
              <a:spcBef>
                <a:spcPts val="0"/>
              </a:spcBef>
              <a:spcAft>
                <a:spcPts val="0"/>
              </a:spcAft>
              <a:buSzPts val="2500"/>
              <a:buNone/>
            </a:pPr>
            <a:r>
              <a:rPr lang="en" sz="2500"/>
              <a:t>Comparisons: 210</a:t>
            </a:r>
            <a:endParaRPr sz="2500"/>
          </a:p>
          <a:p>
            <a:pPr indent="0" lvl="0" marL="0" rtl="0" algn="l">
              <a:lnSpc>
                <a:spcPct val="150000"/>
              </a:lnSpc>
              <a:spcBef>
                <a:spcPts val="0"/>
              </a:spcBef>
              <a:spcAft>
                <a:spcPts val="0"/>
              </a:spcAft>
              <a:buSzPts val="2500"/>
              <a:buNone/>
            </a:pPr>
            <a:r>
              <a:rPr lang="en" sz="2500"/>
              <a:t>Swaps: 1</a:t>
            </a:r>
            <a:endParaRPr sz="2500"/>
          </a:p>
          <a:p>
            <a:pPr indent="0" lvl="0" marL="0" rtl="0" algn="l">
              <a:lnSpc>
                <a:spcPct val="150000"/>
              </a:lnSpc>
              <a:spcBef>
                <a:spcPts val="0"/>
              </a:spcBef>
              <a:spcAft>
                <a:spcPts val="0"/>
              </a:spcAft>
              <a:buSzPts val="2500"/>
              <a:buNone/>
            </a:pPr>
            <a:r>
              <a:rPr b="1" lang="en" sz="2500"/>
              <a:t>Optimized Bubble Sort</a:t>
            </a:r>
            <a:endParaRPr b="1" sz="2500"/>
          </a:p>
          <a:p>
            <a:pPr indent="0" lvl="0" marL="0" rtl="0" algn="l">
              <a:lnSpc>
                <a:spcPct val="150000"/>
              </a:lnSpc>
              <a:spcBef>
                <a:spcPts val="0"/>
              </a:spcBef>
              <a:spcAft>
                <a:spcPts val="0"/>
              </a:spcAft>
              <a:buSzPts val="2500"/>
              <a:buNone/>
            </a:pPr>
            <a:r>
              <a:rPr lang="en" sz="2500"/>
              <a:t>Comparisons: 39</a:t>
            </a:r>
            <a:endParaRPr sz="2500"/>
          </a:p>
          <a:p>
            <a:pPr indent="0" lvl="0" marL="0" rtl="0" algn="l">
              <a:lnSpc>
                <a:spcPct val="150000"/>
              </a:lnSpc>
              <a:spcBef>
                <a:spcPts val="0"/>
              </a:spcBef>
              <a:spcAft>
                <a:spcPts val="0"/>
              </a:spcAft>
              <a:buSzPts val="2500"/>
              <a:buNone/>
            </a:pPr>
            <a:r>
              <a:rPr lang="en" sz="2500"/>
              <a:t>Swaps: 1</a:t>
            </a:r>
            <a:endParaRPr sz="2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g3864128fd28_0_107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076" name="Google Shape;1076;g3864128fd28_0_1074"/>
          <p:cNvSpPr txBox="1"/>
          <p:nvPr>
            <p:ph type="title"/>
          </p:nvPr>
        </p:nvSpPr>
        <p:spPr>
          <a:xfrm>
            <a:off x="284550" y="-68250"/>
            <a:ext cx="7386600" cy="1214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Grading &amp; Assessment</a:t>
            </a:r>
            <a:endParaRPr sz="3600"/>
          </a:p>
        </p:txBody>
      </p:sp>
      <p:sp>
        <p:nvSpPr>
          <p:cNvPr id="1077" name="Google Shape;1077;g3864128fd28_0_1074"/>
          <p:cNvSpPr txBox="1"/>
          <p:nvPr>
            <p:ph idx="4294967295" type="title"/>
          </p:nvPr>
        </p:nvSpPr>
        <p:spPr>
          <a:xfrm>
            <a:off x="248250" y="1291375"/>
            <a:ext cx="7029000" cy="2428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1900"/>
              <a:buNone/>
            </a:pPr>
            <a:r>
              <a:t/>
            </a:r>
            <a:endParaRPr sz="1900"/>
          </a:p>
          <a:p>
            <a:pPr indent="0" lvl="0" marL="0" rtl="0" algn="l">
              <a:lnSpc>
                <a:spcPct val="90000"/>
              </a:lnSpc>
              <a:spcBef>
                <a:spcPts val="0"/>
              </a:spcBef>
              <a:spcAft>
                <a:spcPts val="0"/>
              </a:spcAft>
              <a:buSzPts val="1900"/>
              <a:buNone/>
            </a:pPr>
            <a:r>
              <a:rPr lang="en" sz="2500"/>
              <a:t>Midterm test: a comprehensive assessment of materials from week 1 till week 8</a:t>
            </a:r>
            <a:r>
              <a:rPr b="1" lang="en" sz="2500"/>
              <a:t> (100 points)</a:t>
            </a:r>
            <a:endParaRPr b="1" sz="2500"/>
          </a:p>
          <a:p>
            <a:pPr indent="0" lvl="0" marL="0" rtl="0" algn="l">
              <a:lnSpc>
                <a:spcPct val="90000"/>
              </a:lnSpc>
              <a:spcBef>
                <a:spcPts val="0"/>
              </a:spcBef>
              <a:spcAft>
                <a:spcPts val="0"/>
              </a:spcAft>
              <a:buSzPts val="1900"/>
              <a:buNone/>
            </a:pPr>
            <a:r>
              <a:t/>
            </a:r>
            <a:endParaRPr sz="2500"/>
          </a:p>
          <a:p>
            <a:pPr indent="0" lvl="0" marL="0" rtl="0" algn="l">
              <a:lnSpc>
                <a:spcPct val="90000"/>
              </a:lnSpc>
              <a:spcBef>
                <a:spcPts val="0"/>
              </a:spcBef>
              <a:spcAft>
                <a:spcPts val="0"/>
              </a:spcAft>
              <a:buSzPts val="1900"/>
              <a:buNone/>
            </a:pPr>
            <a:r>
              <a:rPr lang="en" sz="2500"/>
              <a:t>Final exam </a:t>
            </a:r>
            <a:r>
              <a:rPr b="1" lang="en" sz="2500"/>
              <a:t>(100 points)</a:t>
            </a:r>
            <a:endParaRPr b="1" sz="2500"/>
          </a:p>
          <a:p>
            <a:pPr indent="0" lvl="0" marL="0" rtl="0" algn="l">
              <a:lnSpc>
                <a:spcPct val="90000"/>
              </a:lnSpc>
              <a:spcBef>
                <a:spcPts val="0"/>
              </a:spcBef>
              <a:spcAft>
                <a:spcPts val="0"/>
              </a:spcAft>
              <a:buSzPts val="1800"/>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083" name="Google Shape;1083;p3"/>
          <p:cNvSpPr txBox="1"/>
          <p:nvPr>
            <p:ph idx="4294967295" type="title"/>
          </p:nvPr>
        </p:nvSpPr>
        <p:spPr>
          <a:xfrm>
            <a:off x="351125" y="3328050"/>
            <a:ext cx="8583900" cy="1500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1900"/>
              <a:buNone/>
            </a:pPr>
            <a:r>
              <a:rPr lang="en" sz="1900"/>
              <a:t>"Introduction to Algorithms" by Thomas H. Cormen</a:t>
            </a:r>
            <a:endParaRPr sz="1900"/>
          </a:p>
          <a:p>
            <a:pPr indent="0" lvl="0" marL="0" rtl="0" algn="l">
              <a:lnSpc>
                <a:spcPct val="90000"/>
              </a:lnSpc>
              <a:spcBef>
                <a:spcPts val="0"/>
              </a:spcBef>
              <a:spcAft>
                <a:spcPts val="0"/>
              </a:spcAft>
              <a:buSzPts val="1900"/>
              <a:buNone/>
            </a:pPr>
            <a:r>
              <a:t/>
            </a:r>
            <a:endParaRPr sz="1900"/>
          </a:p>
          <a:p>
            <a:pPr indent="0" lvl="0" marL="0" rtl="0" algn="l">
              <a:lnSpc>
                <a:spcPct val="90000"/>
              </a:lnSpc>
              <a:spcBef>
                <a:spcPts val="0"/>
              </a:spcBef>
              <a:spcAft>
                <a:spcPts val="0"/>
              </a:spcAft>
              <a:buSzPts val="1900"/>
              <a:buNone/>
            </a:pPr>
            <a:r>
              <a:rPr lang="en" sz="1900"/>
              <a:t>"Algorithms" by Robert Sedgewick and Kevin Wayne</a:t>
            </a:r>
            <a:endParaRPr sz="1900"/>
          </a:p>
          <a:p>
            <a:pPr indent="0" lvl="0" marL="0" rtl="0" algn="l">
              <a:lnSpc>
                <a:spcPct val="90000"/>
              </a:lnSpc>
              <a:spcBef>
                <a:spcPts val="0"/>
              </a:spcBef>
              <a:spcAft>
                <a:spcPts val="0"/>
              </a:spcAft>
              <a:buSzPts val="1900"/>
              <a:buNone/>
            </a:pPr>
            <a:r>
              <a:t/>
            </a:r>
            <a:endParaRPr sz="1900"/>
          </a:p>
          <a:p>
            <a:pPr indent="0" lvl="0" marL="0" rtl="0" algn="l">
              <a:lnSpc>
                <a:spcPct val="90000"/>
              </a:lnSpc>
              <a:spcBef>
                <a:spcPts val="0"/>
              </a:spcBef>
              <a:spcAft>
                <a:spcPts val="0"/>
              </a:spcAft>
              <a:buSzPts val="1900"/>
              <a:buNone/>
            </a:pPr>
            <a:r>
              <a:rPr lang="en" sz="1900"/>
              <a:t>"Concepts of Programming Languages" by Robert W. Sebesta</a:t>
            </a:r>
            <a:endParaRPr sz="1900"/>
          </a:p>
        </p:txBody>
      </p:sp>
      <p:pic>
        <p:nvPicPr>
          <p:cNvPr id="1084" name="Google Shape;1084;p3"/>
          <p:cNvPicPr preferRelativeResize="0"/>
          <p:nvPr/>
        </p:nvPicPr>
        <p:blipFill rotWithShape="1">
          <a:blip r:embed="rId3">
            <a:alphaModFix/>
          </a:blip>
          <a:srcRect b="0" l="0" r="0" t="0"/>
          <a:stretch/>
        </p:blipFill>
        <p:spPr>
          <a:xfrm>
            <a:off x="600375" y="330299"/>
            <a:ext cx="2540849" cy="2794624"/>
          </a:xfrm>
          <a:prstGeom prst="rect">
            <a:avLst/>
          </a:prstGeom>
          <a:noFill/>
          <a:ln>
            <a:noFill/>
          </a:ln>
        </p:spPr>
      </p:pic>
      <p:pic>
        <p:nvPicPr>
          <p:cNvPr id="1085" name="Google Shape;1085;p3"/>
          <p:cNvPicPr preferRelativeResize="0"/>
          <p:nvPr/>
        </p:nvPicPr>
        <p:blipFill rotWithShape="1">
          <a:blip r:embed="rId4">
            <a:alphaModFix/>
          </a:blip>
          <a:srcRect b="11096" l="999" r="7339" t="13764"/>
          <a:stretch/>
        </p:blipFill>
        <p:spPr>
          <a:xfrm>
            <a:off x="2828725" y="330300"/>
            <a:ext cx="2841025" cy="2794625"/>
          </a:xfrm>
          <a:prstGeom prst="rect">
            <a:avLst/>
          </a:prstGeom>
          <a:noFill/>
          <a:ln>
            <a:noFill/>
          </a:ln>
        </p:spPr>
      </p:pic>
      <p:pic>
        <p:nvPicPr>
          <p:cNvPr id="1086" name="Google Shape;1086;p3"/>
          <p:cNvPicPr preferRelativeResize="0"/>
          <p:nvPr/>
        </p:nvPicPr>
        <p:blipFill rotWithShape="1">
          <a:blip r:embed="rId5">
            <a:alphaModFix/>
          </a:blip>
          <a:srcRect b="0" l="0" r="0" t="0"/>
          <a:stretch/>
        </p:blipFill>
        <p:spPr>
          <a:xfrm>
            <a:off x="5759625" y="228600"/>
            <a:ext cx="2375423" cy="2794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092" name="Google Shape;1092;p4"/>
          <p:cNvSpPr txBox="1"/>
          <p:nvPr>
            <p:ph type="title"/>
          </p:nvPr>
        </p:nvSpPr>
        <p:spPr>
          <a:xfrm>
            <a:off x="284550" y="-68250"/>
            <a:ext cx="7467600" cy="10509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What is an Algorithm?</a:t>
            </a:r>
            <a:endParaRPr sz="3600"/>
          </a:p>
        </p:txBody>
      </p:sp>
      <p:sp>
        <p:nvSpPr>
          <p:cNvPr id="1093" name="Google Shape;1093;p4"/>
          <p:cNvSpPr txBox="1"/>
          <p:nvPr>
            <p:ph idx="4294967295" type="title"/>
          </p:nvPr>
        </p:nvSpPr>
        <p:spPr>
          <a:xfrm>
            <a:off x="248250" y="1291376"/>
            <a:ext cx="7540200" cy="4061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1900"/>
              <a:buNone/>
            </a:pPr>
            <a:r>
              <a:rPr lang="en" sz="1900"/>
              <a:t>A</a:t>
            </a:r>
            <a:r>
              <a:rPr lang="en" sz="1900"/>
              <a:t>n algorithm, in the context of programming, is a finite sequence of well-defined, unambiguous instructions designed to solve a specific problem or perform a particular task. It provides a step-by-step procedure that transforms input data into a desired output. </a:t>
            </a:r>
            <a:endParaRPr sz="1900"/>
          </a:p>
          <a:p>
            <a:pPr indent="0" lvl="0" marL="0" rtl="0" algn="l">
              <a:lnSpc>
                <a:spcPct val="115000"/>
              </a:lnSpc>
              <a:spcBef>
                <a:spcPts val="1200"/>
              </a:spcBef>
              <a:spcAft>
                <a:spcPts val="0"/>
              </a:spcAft>
              <a:buSzPts val="1900"/>
              <a:buNone/>
            </a:pPr>
            <a:r>
              <a:rPr lang="en" sz="1900"/>
              <a:t>Everyday examples:</a:t>
            </a:r>
            <a:endParaRPr sz="1900"/>
          </a:p>
          <a:p>
            <a:pPr indent="-298450" lvl="0" marL="457200" rtl="0" algn="l">
              <a:lnSpc>
                <a:spcPct val="115000"/>
              </a:lnSpc>
              <a:spcBef>
                <a:spcPts val="1200"/>
              </a:spcBef>
              <a:spcAft>
                <a:spcPts val="0"/>
              </a:spcAft>
              <a:buSzPts val="1100"/>
              <a:buChar char="●"/>
            </a:pPr>
            <a:r>
              <a:rPr lang="en" sz="1900"/>
              <a:t>Recipe for cooking</a:t>
            </a:r>
            <a:endParaRPr sz="1900"/>
          </a:p>
          <a:p>
            <a:pPr indent="-298450" lvl="0" marL="457200" rtl="0" algn="l">
              <a:lnSpc>
                <a:spcPct val="115000"/>
              </a:lnSpc>
              <a:spcBef>
                <a:spcPts val="0"/>
              </a:spcBef>
              <a:spcAft>
                <a:spcPts val="0"/>
              </a:spcAft>
              <a:buSzPts val="1100"/>
              <a:buChar char="●"/>
            </a:pPr>
            <a:r>
              <a:rPr lang="en" sz="1900"/>
              <a:t>Directions to a location</a:t>
            </a:r>
            <a:endParaRPr sz="1900"/>
          </a:p>
          <a:p>
            <a:pPr indent="-298450" lvl="0" marL="457200" rtl="0" algn="l">
              <a:lnSpc>
                <a:spcPct val="115000"/>
              </a:lnSpc>
              <a:spcBef>
                <a:spcPts val="0"/>
              </a:spcBef>
              <a:spcAft>
                <a:spcPts val="0"/>
              </a:spcAft>
              <a:buSzPts val="1100"/>
              <a:buChar char="●"/>
            </a:pPr>
            <a:r>
              <a:rPr lang="en" sz="1900"/>
              <a:t>Steps to log into an email account</a:t>
            </a:r>
            <a:endParaRPr sz="1900"/>
          </a:p>
          <a:p>
            <a:pPr indent="0" lvl="0" marL="457200" rtl="0" algn="l">
              <a:lnSpc>
                <a:spcPct val="115000"/>
              </a:lnSpc>
              <a:spcBef>
                <a:spcPts val="1200"/>
              </a:spcBef>
              <a:spcAft>
                <a:spcPts val="0"/>
              </a:spcAft>
              <a:buSzPts val="1900"/>
              <a:buNone/>
            </a:pPr>
            <a:r>
              <a:rPr b="1" lang="en" sz="1900"/>
              <a:t>Can you think of an algorithm you use every day?</a:t>
            </a:r>
            <a:endParaRPr b="1" sz="1900"/>
          </a:p>
          <a:p>
            <a:pPr indent="0" lvl="0" marL="0" rtl="0" algn="l">
              <a:lnSpc>
                <a:spcPct val="90000"/>
              </a:lnSpc>
              <a:spcBef>
                <a:spcPts val="1200"/>
              </a:spcBef>
              <a:spcAft>
                <a:spcPts val="0"/>
              </a:spcAft>
              <a:buSzPts val="1900"/>
              <a:buNone/>
            </a:pPr>
            <a:r>
              <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099" name="Google Shape;1099;p5"/>
          <p:cNvSpPr txBox="1"/>
          <p:nvPr>
            <p:ph type="title"/>
          </p:nvPr>
        </p:nvSpPr>
        <p:spPr>
          <a:xfrm>
            <a:off x="284175" y="228600"/>
            <a:ext cx="8701500" cy="7572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A</a:t>
            </a:r>
            <a:r>
              <a:rPr lang="en" sz="3600"/>
              <a:t> well-designed algorithm</a:t>
            </a:r>
            <a:endParaRPr sz="3600"/>
          </a:p>
        </p:txBody>
      </p:sp>
      <p:sp>
        <p:nvSpPr>
          <p:cNvPr id="1100" name="Google Shape;1100;p5"/>
          <p:cNvSpPr txBox="1"/>
          <p:nvPr>
            <p:ph idx="4294967295" type="title"/>
          </p:nvPr>
        </p:nvSpPr>
        <p:spPr>
          <a:xfrm>
            <a:off x="248250" y="1291375"/>
            <a:ext cx="7503600" cy="4174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1800"/>
              <a:buNone/>
            </a:pPr>
            <a:r>
              <a:rPr b="1" lang="en" sz="1800"/>
              <a:t>1 - Definiteness</a:t>
            </a:r>
            <a:r>
              <a:rPr lang="en" sz="1800"/>
              <a:t> (unambiguous): every step is precisely stated; no interpretation needed.</a:t>
            </a:r>
            <a:endParaRPr sz="1800"/>
          </a:p>
          <a:p>
            <a:pPr indent="0" lvl="0" marL="0" rtl="0" algn="l">
              <a:lnSpc>
                <a:spcPct val="90000"/>
              </a:lnSpc>
              <a:spcBef>
                <a:spcPts val="0"/>
              </a:spcBef>
              <a:spcAft>
                <a:spcPts val="0"/>
              </a:spcAft>
              <a:buSzPts val="1800"/>
              <a:buNone/>
            </a:pPr>
            <a:r>
              <a:t/>
            </a:r>
            <a:endParaRPr sz="1800"/>
          </a:p>
          <a:p>
            <a:pPr indent="0" lvl="0" marL="0" rtl="0" algn="l">
              <a:lnSpc>
                <a:spcPct val="90000"/>
              </a:lnSpc>
              <a:spcBef>
                <a:spcPts val="0"/>
              </a:spcBef>
              <a:spcAft>
                <a:spcPts val="0"/>
              </a:spcAft>
              <a:buSzPts val="1800"/>
              <a:buNone/>
            </a:pPr>
            <a:r>
              <a:rPr b="1" lang="en" sz="1800"/>
              <a:t>2 - Defined inputs &amp; outputs</a:t>
            </a:r>
            <a:r>
              <a:rPr lang="en" sz="1800"/>
              <a:t>: accepts clearly specified inputs and produces clearly specified outputs.</a:t>
            </a:r>
            <a:endParaRPr sz="1800"/>
          </a:p>
          <a:p>
            <a:pPr indent="0" lvl="0" marL="0" rtl="0" algn="l">
              <a:lnSpc>
                <a:spcPct val="90000"/>
              </a:lnSpc>
              <a:spcBef>
                <a:spcPts val="0"/>
              </a:spcBef>
              <a:spcAft>
                <a:spcPts val="0"/>
              </a:spcAft>
              <a:buSzPts val="1800"/>
              <a:buNone/>
            </a:pPr>
            <a:r>
              <a:t/>
            </a:r>
            <a:endParaRPr sz="1800"/>
          </a:p>
          <a:p>
            <a:pPr indent="0" lvl="0" marL="0" rtl="0" algn="l">
              <a:lnSpc>
                <a:spcPct val="90000"/>
              </a:lnSpc>
              <a:spcBef>
                <a:spcPts val="0"/>
              </a:spcBef>
              <a:spcAft>
                <a:spcPts val="0"/>
              </a:spcAft>
              <a:buSzPts val="1800"/>
              <a:buNone/>
            </a:pPr>
            <a:r>
              <a:rPr b="1" lang="en" sz="1800"/>
              <a:t>3 - Termination</a:t>
            </a:r>
            <a:r>
              <a:rPr lang="en" sz="1800"/>
              <a:t> (finiteness): always halts after a finite number of steps with a stopping condition.</a:t>
            </a:r>
            <a:endParaRPr sz="1800"/>
          </a:p>
          <a:p>
            <a:pPr indent="0" lvl="0" marL="0" rtl="0" algn="l">
              <a:lnSpc>
                <a:spcPct val="90000"/>
              </a:lnSpc>
              <a:spcBef>
                <a:spcPts val="0"/>
              </a:spcBef>
              <a:spcAft>
                <a:spcPts val="0"/>
              </a:spcAft>
              <a:buSzPts val="1800"/>
              <a:buNone/>
            </a:pPr>
            <a:r>
              <a:t/>
            </a:r>
            <a:endParaRPr sz="1800"/>
          </a:p>
          <a:p>
            <a:pPr indent="0" lvl="0" marL="0" rtl="0" algn="l">
              <a:lnSpc>
                <a:spcPct val="90000"/>
              </a:lnSpc>
              <a:spcBef>
                <a:spcPts val="0"/>
              </a:spcBef>
              <a:spcAft>
                <a:spcPts val="0"/>
              </a:spcAft>
              <a:buSzPts val="1800"/>
              <a:buNone/>
            </a:pPr>
            <a:r>
              <a:rPr b="1" lang="en" sz="1800"/>
              <a:t>4 - Effectiveness</a:t>
            </a:r>
            <a:r>
              <a:rPr lang="en" sz="1800"/>
              <a:t> (feasibility): each step is simple enough to be executed in finite time by a machine.</a:t>
            </a:r>
            <a:endParaRPr sz="1800"/>
          </a:p>
          <a:p>
            <a:pPr indent="0" lvl="0" marL="0" rtl="0" algn="l">
              <a:lnSpc>
                <a:spcPct val="90000"/>
              </a:lnSpc>
              <a:spcBef>
                <a:spcPts val="0"/>
              </a:spcBef>
              <a:spcAft>
                <a:spcPts val="0"/>
              </a:spcAft>
              <a:buSzPts val="1800"/>
              <a:buNone/>
            </a:pPr>
            <a:r>
              <a:t/>
            </a:r>
            <a:endParaRPr sz="1800"/>
          </a:p>
          <a:p>
            <a:pPr indent="0" lvl="0" marL="0" rtl="0" algn="l">
              <a:lnSpc>
                <a:spcPct val="90000"/>
              </a:lnSpc>
              <a:spcBef>
                <a:spcPts val="0"/>
              </a:spcBef>
              <a:spcAft>
                <a:spcPts val="0"/>
              </a:spcAft>
              <a:buSzPts val="1800"/>
              <a:buNone/>
            </a:pPr>
            <a:r>
              <a:rPr b="1" lang="en" sz="1800"/>
              <a:t>5 - Generality</a:t>
            </a:r>
            <a:r>
              <a:rPr lang="en" sz="1800"/>
              <a:t>: solves the entire class of problems, not just a single example.</a:t>
            </a:r>
            <a:endParaRPr sz="1800"/>
          </a:p>
          <a:p>
            <a:pPr indent="0" lvl="0" marL="0" rtl="0" algn="l">
              <a:lnSpc>
                <a:spcPct val="90000"/>
              </a:lnSpc>
              <a:spcBef>
                <a:spcPts val="0"/>
              </a:spcBef>
              <a:spcAft>
                <a:spcPts val="0"/>
              </a:spcAft>
              <a:buSzPts val="1800"/>
              <a:buNone/>
            </a:pPr>
            <a:r>
              <a:t/>
            </a:r>
            <a:endParaRPr sz="1800"/>
          </a:p>
          <a:p>
            <a:pPr indent="0" lvl="0" marL="0" rtl="0" algn="l">
              <a:lnSpc>
                <a:spcPct val="90000"/>
              </a:lnSpc>
              <a:spcBef>
                <a:spcPts val="0"/>
              </a:spcBef>
              <a:spcAft>
                <a:spcPts val="0"/>
              </a:spcAft>
              <a:buSzPts val="1800"/>
              <a:buNone/>
            </a:pPr>
            <a:r>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06" name="Google Shape;1106;p6"/>
          <p:cNvSpPr txBox="1"/>
          <p:nvPr>
            <p:ph type="title"/>
          </p:nvPr>
        </p:nvSpPr>
        <p:spPr>
          <a:xfrm>
            <a:off x="284550" y="-68250"/>
            <a:ext cx="7467600" cy="10509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Why Algorithms Matter?</a:t>
            </a:r>
            <a:endParaRPr sz="3600"/>
          </a:p>
        </p:txBody>
      </p:sp>
      <p:sp>
        <p:nvSpPr>
          <p:cNvPr id="1107" name="Google Shape;1107;p6"/>
          <p:cNvSpPr txBox="1"/>
          <p:nvPr>
            <p:ph idx="4294967295" type="title"/>
          </p:nvPr>
        </p:nvSpPr>
        <p:spPr>
          <a:xfrm>
            <a:off x="248250" y="1291375"/>
            <a:ext cx="7540200" cy="4132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1900"/>
              <a:buNone/>
            </a:pPr>
            <a:r>
              <a:rPr b="1" lang="en" sz="1900"/>
              <a:t>-&gt; Core of Problem-Solving</a:t>
            </a:r>
            <a:endParaRPr b="1" sz="1900"/>
          </a:p>
          <a:p>
            <a:pPr indent="0" lvl="0" marL="0" rtl="0" algn="l">
              <a:lnSpc>
                <a:spcPct val="90000"/>
              </a:lnSpc>
              <a:spcBef>
                <a:spcPts val="0"/>
              </a:spcBef>
              <a:spcAft>
                <a:spcPts val="0"/>
              </a:spcAft>
              <a:buSzPts val="1900"/>
              <a:buNone/>
            </a:pPr>
            <a:r>
              <a:rPr lang="en" sz="1900"/>
              <a:t> -Provide a step-by-step way to tackle any complex task.</a:t>
            </a:r>
            <a:endParaRPr sz="1900"/>
          </a:p>
          <a:p>
            <a:pPr indent="0" lvl="0" marL="0" rtl="0" algn="l">
              <a:lnSpc>
                <a:spcPct val="90000"/>
              </a:lnSpc>
              <a:spcBef>
                <a:spcPts val="0"/>
              </a:spcBef>
              <a:spcAft>
                <a:spcPts val="0"/>
              </a:spcAft>
              <a:buSzPts val="1900"/>
              <a:buNone/>
            </a:pPr>
            <a:r>
              <a:rPr lang="en" sz="1900"/>
              <a:t>Example: Debugging code or planning study schedules.</a:t>
            </a:r>
            <a:endParaRPr sz="1900"/>
          </a:p>
          <a:p>
            <a:pPr indent="0" lvl="0" marL="0" rtl="0" algn="l">
              <a:lnSpc>
                <a:spcPct val="90000"/>
              </a:lnSpc>
              <a:spcBef>
                <a:spcPts val="0"/>
              </a:spcBef>
              <a:spcAft>
                <a:spcPts val="0"/>
              </a:spcAft>
              <a:buSzPts val="1900"/>
              <a:buNone/>
            </a:pPr>
            <a:r>
              <a:t/>
            </a:r>
            <a:endParaRPr sz="1900"/>
          </a:p>
          <a:p>
            <a:pPr indent="0" lvl="0" marL="0" rtl="0" algn="l">
              <a:lnSpc>
                <a:spcPct val="90000"/>
              </a:lnSpc>
              <a:spcBef>
                <a:spcPts val="0"/>
              </a:spcBef>
              <a:spcAft>
                <a:spcPts val="0"/>
              </a:spcAft>
              <a:buSzPts val="1900"/>
              <a:buNone/>
            </a:pPr>
            <a:r>
              <a:rPr b="1" lang="en" sz="1900"/>
              <a:t>-&gt; Efficiency &amp; Optimization</a:t>
            </a:r>
            <a:endParaRPr b="1" sz="1900"/>
          </a:p>
          <a:p>
            <a:pPr indent="0" lvl="0" marL="0" rtl="0" algn="l">
              <a:lnSpc>
                <a:spcPct val="90000"/>
              </a:lnSpc>
              <a:spcBef>
                <a:spcPts val="0"/>
              </a:spcBef>
              <a:spcAft>
                <a:spcPts val="0"/>
              </a:spcAft>
              <a:buSzPts val="1900"/>
              <a:buNone/>
            </a:pPr>
            <a:r>
              <a:rPr lang="en" sz="1900"/>
              <a:t> -Save time, memory, and resources.</a:t>
            </a:r>
            <a:endParaRPr sz="1900"/>
          </a:p>
          <a:p>
            <a:pPr indent="0" lvl="0" marL="0" rtl="0" algn="l">
              <a:lnSpc>
                <a:spcPct val="90000"/>
              </a:lnSpc>
              <a:spcBef>
                <a:spcPts val="0"/>
              </a:spcBef>
              <a:spcAft>
                <a:spcPts val="0"/>
              </a:spcAft>
              <a:buSzPts val="1900"/>
              <a:buNone/>
            </a:pPr>
            <a:r>
              <a:rPr lang="en" sz="1900"/>
              <a:t>Example: Google Maps finding the fastest route.</a:t>
            </a:r>
            <a:endParaRPr sz="1900"/>
          </a:p>
          <a:p>
            <a:pPr indent="0" lvl="0" marL="0" rtl="0" algn="l">
              <a:lnSpc>
                <a:spcPct val="90000"/>
              </a:lnSpc>
              <a:spcBef>
                <a:spcPts val="0"/>
              </a:spcBef>
              <a:spcAft>
                <a:spcPts val="0"/>
              </a:spcAft>
              <a:buSzPts val="1900"/>
              <a:buNone/>
            </a:pPr>
            <a:r>
              <a:t/>
            </a:r>
            <a:endParaRPr sz="1900"/>
          </a:p>
          <a:p>
            <a:pPr indent="0" lvl="0" marL="0" rtl="0" algn="l">
              <a:lnSpc>
                <a:spcPct val="90000"/>
              </a:lnSpc>
              <a:spcBef>
                <a:spcPts val="0"/>
              </a:spcBef>
              <a:spcAft>
                <a:spcPts val="0"/>
              </a:spcAft>
              <a:buSzPts val="1900"/>
              <a:buNone/>
            </a:pPr>
            <a:r>
              <a:rPr b="1" lang="en" sz="1900"/>
              <a:t>-&gt; Scalability</a:t>
            </a:r>
            <a:endParaRPr b="1" sz="1900"/>
          </a:p>
          <a:p>
            <a:pPr indent="0" lvl="0" marL="0" rtl="0" algn="l">
              <a:lnSpc>
                <a:spcPct val="90000"/>
              </a:lnSpc>
              <a:spcBef>
                <a:spcPts val="0"/>
              </a:spcBef>
              <a:spcAft>
                <a:spcPts val="0"/>
              </a:spcAft>
              <a:buSzPts val="1900"/>
              <a:buNone/>
            </a:pPr>
            <a:r>
              <a:rPr lang="en" sz="1900"/>
              <a:t> -Work well even as input grows larger.</a:t>
            </a:r>
            <a:endParaRPr sz="1900"/>
          </a:p>
          <a:p>
            <a:pPr indent="0" lvl="0" marL="0" rtl="0" algn="l">
              <a:lnSpc>
                <a:spcPct val="90000"/>
              </a:lnSpc>
              <a:spcBef>
                <a:spcPts val="0"/>
              </a:spcBef>
              <a:spcAft>
                <a:spcPts val="0"/>
              </a:spcAft>
              <a:buSzPts val="1900"/>
              <a:buNone/>
            </a:pPr>
            <a:r>
              <a:rPr lang="en" sz="1900"/>
              <a:t>Example: Social media feeds showing posts from millions of users.</a:t>
            </a:r>
            <a:endParaRPr sz="1900"/>
          </a:p>
          <a:p>
            <a:pPr indent="0" lvl="0" marL="0" rtl="0" algn="l">
              <a:lnSpc>
                <a:spcPct val="90000"/>
              </a:lnSpc>
              <a:spcBef>
                <a:spcPts val="0"/>
              </a:spcBef>
              <a:spcAft>
                <a:spcPts val="0"/>
              </a:spcAft>
              <a:buSzPts val="1900"/>
              <a:buNone/>
            </a:pPr>
            <a:r>
              <a:t/>
            </a:r>
            <a:endParaRPr sz="1900"/>
          </a:p>
          <a:p>
            <a:pPr indent="0" lvl="0" marL="0" rtl="0" algn="l">
              <a:lnSpc>
                <a:spcPct val="90000"/>
              </a:lnSpc>
              <a:spcBef>
                <a:spcPts val="0"/>
              </a:spcBef>
              <a:spcAft>
                <a:spcPts val="0"/>
              </a:spcAft>
              <a:buSzPts val="1900"/>
              <a:buNone/>
            </a:pPr>
            <a:r>
              <a:t/>
            </a:r>
            <a:endParaRPr sz="1900"/>
          </a:p>
          <a:p>
            <a:pPr indent="0" lvl="0" marL="0" rtl="0" algn="l">
              <a:lnSpc>
                <a:spcPct val="90000"/>
              </a:lnSpc>
              <a:spcBef>
                <a:spcPts val="0"/>
              </a:spcBef>
              <a:spcAft>
                <a:spcPts val="0"/>
              </a:spcAft>
              <a:buSzPts val="1900"/>
              <a:buNone/>
            </a:pPr>
            <a:r>
              <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13" name="Google Shape;1113;p7"/>
          <p:cNvSpPr txBox="1"/>
          <p:nvPr>
            <p:ph type="title"/>
          </p:nvPr>
        </p:nvSpPr>
        <p:spPr>
          <a:xfrm>
            <a:off x="284550" y="-68250"/>
            <a:ext cx="7467600" cy="10509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Why Algorithms Matter?</a:t>
            </a:r>
            <a:endParaRPr sz="3600"/>
          </a:p>
        </p:txBody>
      </p:sp>
      <p:sp>
        <p:nvSpPr>
          <p:cNvPr id="1114" name="Google Shape;1114;p7"/>
          <p:cNvSpPr txBox="1"/>
          <p:nvPr>
            <p:ph idx="4294967295" type="title"/>
          </p:nvPr>
        </p:nvSpPr>
        <p:spPr>
          <a:xfrm>
            <a:off x="248250" y="1291375"/>
            <a:ext cx="7540200" cy="3869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1900"/>
              <a:buNone/>
            </a:pPr>
            <a:r>
              <a:rPr b="1" lang="en" sz="1900"/>
              <a:t>-&gt; Universality</a:t>
            </a:r>
            <a:endParaRPr b="1" sz="1900"/>
          </a:p>
          <a:p>
            <a:pPr indent="0" lvl="0" marL="0" rtl="0" algn="l">
              <a:lnSpc>
                <a:spcPct val="90000"/>
              </a:lnSpc>
              <a:spcBef>
                <a:spcPts val="0"/>
              </a:spcBef>
              <a:spcAft>
                <a:spcPts val="0"/>
              </a:spcAft>
              <a:buSzPts val="1900"/>
              <a:buNone/>
            </a:pPr>
            <a:r>
              <a:rPr lang="en" sz="1900"/>
              <a:t> -Used across all areas of computing.</a:t>
            </a:r>
            <a:endParaRPr sz="1900"/>
          </a:p>
          <a:p>
            <a:pPr indent="0" lvl="0" marL="0" rtl="0" algn="l">
              <a:lnSpc>
                <a:spcPct val="90000"/>
              </a:lnSpc>
              <a:spcBef>
                <a:spcPts val="0"/>
              </a:spcBef>
              <a:spcAft>
                <a:spcPts val="0"/>
              </a:spcAft>
              <a:buSzPts val="1900"/>
              <a:buNone/>
            </a:pPr>
            <a:r>
              <a:rPr lang="en" sz="1900"/>
              <a:t>Example: AI making predictions, cybersecurity detecting threats, data science analyzing trends.</a:t>
            </a:r>
            <a:endParaRPr sz="1900"/>
          </a:p>
          <a:p>
            <a:pPr indent="0" lvl="0" marL="0" rtl="0" algn="l">
              <a:lnSpc>
                <a:spcPct val="90000"/>
              </a:lnSpc>
              <a:spcBef>
                <a:spcPts val="0"/>
              </a:spcBef>
              <a:spcAft>
                <a:spcPts val="0"/>
              </a:spcAft>
              <a:buSzPts val="1900"/>
              <a:buNone/>
            </a:pPr>
            <a:r>
              <a:t/>
            </a:r>
            <a:endParaRPr sz="1900"/>
          </a:p>
          <a:p>
            <a:pPr indent="0" lvl="0" marL="0" rtl="0" algn="l">
              <a:lnSpc>
                <a:spcPct val="90000"/>
              </a:lnSpc>
              <a:spcBef>
                <a:spcPts val="0"/>
              </a:spcBef>
              <a:spcAft>
                <a:spcPts val="0"/>
              </a:spcAft>
              <a:buSzPts val="1900"/>
              <a:buNone/>
            </a:pPr>
            <a:r>
              <a:t/>
            </a:r>
            <a:endParaRPr sz="1900"/>
          </a:p>
          <a:p>
            <a:pPr indent="0" lvl="0" marL="0" rtl="0" algn="l">
              <a:lnSpc>
                <a:spcPct val="90000"/>
              </a:lnSpc>
              <a:spcBef>
                <a:spcPts val="0"/>
              </a:spcBef>
              <a:spcAft>
                <a:spcPts val="0"/>
              </a:spcAft>
              <a:buSzPts val="1900"/>
              <a:buNone/>
            </a:pPr>
            <a:r>
              <a:rPr b="1" lang="en" sz="1900"/>
              <a:t>-&gt; Real-World Impact</a:t>
            </a:r>
            <a:endParaRPr b="1" sz="1900"/>
          </a:p>
          <a:p>
            <a:pPr indent="0" lvl="0" marL="0" rtl="0" algn="l">
              <a:lnSpc>
                <a:spcPct val="90000"/>
              </a:lnSpc>
              <a:spcBef>
                <a:spcPts val="0"/>
              </a:spcBef>
              <a:spcAft>
                <a:spcPts val="0"/>
              </a:spcAft>
              <a:buSzPts val="1900"/>
              <a:buNone/>
            </a:pPr>
            <a:r>
              <a:rPr lang="en" sz="1900"/>
              <a:t> -Algorithms shape everyday tools.</a:t>
            </a:r>
            <a:endParaRPr sz="1900"/>
          </a:p>
          <a:p>
            <a:pPr indent="0" lvl="0" marL="0" rtl="0" algn="l">
              <a:lnSpc>
                <a:spcPct val="90000"/>
              </a:lnSpc>
              <a:spcBef>
                <a:spcPts val="0"/>
              </a:spcBef>
              <a:spcAft>
                <a:spcPts val="0"/>
              </a:spcAft>
              <a:buSzPts val="1900"/>
              <a:buNone/>
            </a:pPr>
            <a:r>
              <a:rPr lang="en" sz="1900"/>
              <a:t>Example: Search engines, online banking, shopping recommendations.</a:t>
            </a:r>
            <a:endParaRPr sz="1900"/>
          </a:p>
          <a:p>
            <a:pPr indent="0" lvl="0" marL="0" rtl="0" algn="l">
              <a:lnSpc>
                <a:spcPct val="90000"/>
              </a:lnSpc>
              <a:spcBef>
                <a:spcPts val="0"/>
              </a:spcBef>
              <a:spcAft>
                <a:spcPts val="0"/>
              </a:spcAft>
              <a:buSzPts val="1900"/>
              <a:buNone/>
            </a:pPr>
            <a:r>
              <a:t/>
            </a:r>
            <a:endParaRPr sz="1900"/>
          </a:p>
          <a:p>
            <a:pPr indent="0" lvl="0" marL="0" rtl="0" algn="l">
              <a:lnSpc>
                <a:spcPct val="90000"/>
              </a:lnSpc>
              <a:spcBef>
                <a:spcPts val="0"/>
              </a:spcBef>
              <a:spcAft>
                <a:spcPts val="0"/>
              </a:spcAft>
              <a:buSzPts val="1900"/>
              <a:buNone/>
            </a:pPr>
            <a:r>
              <a:t/>
            </a:r>
            <a:endParaRPr sz="1900"/>
          </a:p>
          <a:p>
            <a:pPr indent="0" lvl="0" marL="0" rtl="0" algn="l">
              <a:lnSpc>
                <a:spcPct val="90000"/>
              </a:lnSpc>
              <a:spcBef>
                <a:spcPts val="0"/>
              </a:spcBef>
              <a:spcAft>
                <a:spcPts val="0"/>
              </a:spcAft>
              <a:buSzPts val="1900"/>
              <a:buNone/>
            </a:pPr>
            <a:r>
              <a:t/>
            </a:r>
            <a:endParaRPr sz="1900"/>
          </a:p>
          <a:p>
            <a:pPr indent="0" lvl="0" marL="0" rtl="0" algn="l">
              <a:lnSpc>
                <a:spcPct val="90000"/>
              </a:lnSpc>
              <a:spcBef>
                <a:spcPts val="0"/>
              </a:spcBef>
              <a:spcAft>
                <a:spcPts val="0"/>
              </a:spcAft>
              <a:buSzPts val="1900"/>
              <a:buNone/>
            </a:pPr>
            <a:r>
              <a:t/>
            </a:r>
            <a:endParaRPr sz="1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20" name="Google Shape;1120;p8"/>
          <p:cNvSpPr txBox="1"/>
          <p:nvPr>
            <p:ph type="title"/>
          </p:nvPr>
        </p:nvSpPr>
        <p:spPr>
          <a:xfrm>
            <a:off x="284175" y="228600"/>
            <a:ext cx="8799000" cy="7311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Types of algorithms you should know</a:t>
            </a:r>
            <a:endParaRPr sz="3600"/>
          </a:p>
        </p:txBody>
      </p:sp>
      <p:sp>
        <p:nvSpPr>
          <p:cNvPr id="1121" name="Google Shape;1121;p8"/>
          <p:cNvSpPr txBox="1"/>
          <p:nvPr>
            <p:ph idx="4294967295" type="title"/>
          </p:nvPr>
        </p:nvSpPr>
        <p:spPr>
          <a:xfrm>
            <a:off x="248250" y="1291375"/>
            <a:ext cx="7540200" cy="3772500"/>
          </a:xfrm>
          <a:prstGeom prst="rect">
            <a:avLst/>
          </a:prstGeom>
          <a:noFill/>
          <a:ln>
            <a:noFill/>
          </a:ln>
        </p:spPr>
        <p:txBody>
          <a:bodyPr anchorCtr="0" anchor="t" bIns="91425" lIns="91425" spcFirstLastPara="1" rIns="91425" wrap="square" tIns="91425">
            <a:spAutoFit/>
          </a:bodyPr>
          <a:lstStyle/>
          <a:p>
            <a:pPr indent="-381000" lvl="0" marL="457200" rtl="0" algn="l">
              <a:lnSpc>
                <a:spcPct val="90000"/>
              </a:lnSpc>
              <a:spcBef>
                <a:spcPts val="0"/>
              </a:spcBef>
              <a:spcAft>
                <a:spcPts val="0"/>
              </a:spcAft>
              <a:buSzPts val="2400"/>
              <a:buChar char="-"/>
            </a:pPr>
            <a:r>
              <a:rPr b="1" lang="en"/>
              <a:t>Brute force</a:t>
            </a:r>
            <a:endParaRPr b="1"/>
          </a:p>
          <a:p>
            <a:pPr indent="-381000" lvl="0" marL="457200" rtl="0" algn="l">
              <a:lnSpc>
                <a:spcPct val="90000"/>
              </a:lnSpc>
              <a:spcBef>
                <a:spcPts val="0"/>
              </a:spcBef>
              <a:spcAft>
                <a:spcPts val="0"/>
              </a:spcAft>
              <a:buSzPts val="2400"/>
              <a:buChar char="-"/>
            </a:pPr>
            <a:r>
              <a:rPr b="1" lang="en"/>
              <a:t>Sorting</a:t>
            </a:r>
            <a:endParaRPr b="1"/>
          </a:p>
          <a:p>
            <a:pPr indent="-381000" lvl="0" marL="457200" rtl="0" algn="l">
              <a:lnSpc>
                <a:spcPct val="90000"/>
              </a:lnSpc>
              <a:spcBef>
                <a:spcPts val="0"/>
              </a:spcBef>
              <a:spcAft>
                <a:spcPts val="0"/>
              </a:spcAft>
              <a:buSzPts val="2400"/>
              <a:buChar char="-"/>
            </a:pPr>
            <a:r>
              <a:rPr b="1" lang="en"/>
              <a:t>Divide and conquer</a:t>
            </a:r>
            <a:endParaRPr b="1"/>
          </a:p>
          <a:p>
            <a:pPr indent="-381000" lvl="0" marL="457200" rtl="0" algn="l">
              <a:lnSpc>
                <a:spcPct val="90000"/>
              </a:lnSpc>
              <a:spcBef>
                <a:spcPts val="0"/>
              </a:spcBef>
              <a:spcAft>
                <a:spcPts val="0"/>
              </a:spcAft>
              <a:buSzPts val="2400"/>
              <a:buChar char="-"/>
            </a:pPr>
            <a:r>
              <a:rPr b="1" lang="en"/>
              <a:t>Greedy</a:t>
            </a:r>
            <a:endParaRPr b="1"/>
          </a:p>
          <a:p>
            <a:pPr indent="-381000" lvl="0" marL="457200" rtl="0" algn="l">
              <a:lnSpc>
                <a:spcPct val="90000"/>
              </a:lnSpc>
              <a:spcBef>
                <a:spcPts val="0"/>
              </a:spcBef>
              <a:spcAft>
                <a:spcPts val="0"/>
              </a:spcAft>
              <a:buSzPts val="2400"/>
              <a:buChar char="-"/>
            </a:pPr>
            <a:r>
              <a:rPr b="1" lang="en"/>
              <a:t>Dynamic programming</a:t>
            </a:r>
            <a:endParaRPr b="1"/>
          </a:p>
          <a:p>
            <a:pPr indent="-381000" lvl="0" marL="457200" rtl="0" algn="l">
              <a:lnSpc>
                <a:spcPct val="90000"/>
              </a:lnSpc>
              <a:spcBef>
                <a:spcPts val="0"/>
              </a:spcBef>
              <a:spcAft>
                <a:spcPts val="0"/>
              </a:spcAft>
              <a:buSzPts val="2400"/>
              <a:buChar char="-"/>
            </a:pPr>
            <a:r>
              <a:rPr b="1" lang="en"/>
              <a:t>Backtracking</a:t>
            </a:r>
            <a:endParaRPr b="1"/>
          </a:p>
          <a:p>
            <a:pPr indent="-381000" lvl="0" marL="457200" rtl="0" algn="l">
              <a:lnSpc>
                <a:spcPct val="90000"/>
              </a:lnSpc>
              <a:spcBef>
                <a:spcPts val="0"/>
              </a:spcBef>
              <a:spcAft>
                <a:spcPts val="0"/>
              </a:spcAft>
              <a:buSzPts val="2400"/>
              <a:buChar char="-"/>
            </a:pPr>
            <a:r>
              <a:rPr b="1" lang="en"/>
              <a:t>Recursive</a:t>
            </a:r>
            <a:endParaRPr b="1"/>
          </a:p>
          <a:p>
            <a:pPr indent="-381000" lvl="0" marL="457200" rtl="0" algn="l">
              <a:lnSpc>
                <a:spcPct val="90000"/>
              </a:lnSpc>
              <a:spcBef>
                <a:spcPts val="0"/>
              </a:spcBef>
              <a:spcAft>
                <a:spcPts val="0"/>
              </a:spcAft>
              <a:buSzPts val="2400"/>
              <a:buChar char="-"/>
            </a:pPr>
            <a:r>
              <a:rPr b="1" lang="en"/>
              <a:t>Searching</a:t>
            </a:r>
            <a:endParaRPr b="1"/>
          </a:p>
          <a:p>
            <a:pPr indent="-381000" lvl="0" marL="457200" rtl="0" algn="l">
              <a:lnSpc>
                <a:spcPct val="90000"/>
              </a:lnSpc>
              <a:spcBef>
                <a:spcPts val="0"/>
              </a:spcBef>
              <a:spcAft>
                <a:spcPts val="0"/>
              </a:spcAft>
              <a:buSzPts val="2400"/>
              <a:buChar char="-"/>
            </a:pPr>
            <a:r>
              <a:rPr b="1" lang="en"/>
              <a:t>Hashing</a:t>
            </a:r>
            <a:endParaRPr b="1"/>
          </a:p>
          <a:p>
            <a:pPr indent="-381000" lvl="0" marL="457200" rtl="0" algn="l">
              <a:lnSpc>
                <a:spcPct val="90000"/>
              </a:lnSpc>
              <a:spcBef>
                <a:spcPts val="0"/>
              </a:spcBef>
              <a:spcAft>
                <a:spcPts val="0"/>
              </a:spcAft>
              <a:buSzPts val="2400"/>
              <a:buChar char="-"/>
            </a:pPr>
            <a:r>
              <a:rPr b="1" lang="en"/>
              <a:t>Graph</a:t>
            </a:r>
            <a:endParaRPr b="1"/>
          </a:p>
          <a:p>
            <a:pPr indent="0" lvl="0" marL="0" rtl="0" algn="l">
              <a:lnSpc>
                <a:spcPct val="90000"/>
              </a:lnSpc>
              <a:spcBef>
                <a:spcPts val="0"/>
              </a:spcBef>
              <a:spcAft>
                <a:spcPts val="0"/>
              </a:spcAft>
              <a:buSzPts val="1900"/>
              <a:buNone/>
            </a:pPr>
            <a:r>
              <a:t/>
            </a:r>
            <a:endParaRPr b="1" sz="1900"/>
          </a:p>
        </p:txBody>
      </p:sp>
      <p:pic>
        <p:nvPicPr>
          <p:cNvPr id="1122" name="Google Shape;1122;p8"/>
          <p:cNvPicPr preferRelativeResize="0"/>
          <p:nvPr/>
        </p:nvPicPr>
        <p:blipFill rotWithShape="1">
          <a:blip r:embed="rId3">
            <a:alphaModFix/>
          </a:blip>
          <a:srcRect b="0" l="0" r="0" t="0"/>
          <a:stretch/>
        </p:blipFill>
        <p:spPr>
          <a:xfrm>
            <a:off x="6186895" y="4133825"/>
            <a:ext cx="2713825" cy="778500"/>
          </a:xfrm>
          <a:prstGeom prst="rect">
            <a:avLst/>
          </a:prstGeom>
          <a:noFill/>
          <a:ln>
            <a:noFill/>
          </a:ln>
        </p:spPr>
      </p:pic>
      <p:pic>
        <p:nvPicPr>
          <p:cNvPr id="1123" name="Google Shape;1123;p8"/>
          <p:cNvPicPr preferRelativeResize="0"/>
          <p:nvPr/>
        </p:nvPicPr>
        <p:blipFill rotWithShape="1">
          <a:blip r:embed="rId4">
            <a:alphaModFix/>
          </a:blip>
          <a:srcRect b="0" l="0" r="0" t="0"/>
          <a:stretch/>
        </p:blipFill>
        <p:spPr>
          <a:xfrm>
            <a:off x="5211775" y="1291375"/>
            <a:ext cx="3871825" cy="1984800"/>
          </a:xfrm>
          <a:prstGeom prst="rect">
            <a:avLst/>
          </a:prstGeom>
          <a:noFill/>
          <a:ln>
            <a:noFill/>
          </a:ln>
        </p:spPr>
      </p:pic>
      <p:pic>
        <p:nvPicPr>
          <p:cNvPr id="1124" name="Google Shape;1124;p8"/>
          <p:cNvPicPr preferRelativeResize="0"/>
          <p:nvPr/>
        </p:nvPicPr>
        <p:blipFill rotWithShape="1">
          <a:blip r:embed="rId5">
            <a:alphaModFix/>
          </a:blip>
          <a:srcRect b="0" l="0" r="0" t="0"/>
          <a:stretch/>
        </p:blipFill>
        <p:spPr>
          <a:xfrm>
            <a:off x="2669725" y="3228025"/>
            <a:ext cx="2192009" cy="1888500"/>
          </a:xfrm>
          <a:prstGeom prst="rect">
            <a:avLst/>
          </a:prstGeom>
          <a:noFill/>
          <a:ln>
            <a:noFill/>
          </a:ln>
        </p:spPr>
      </p:pic>
      <p:pic>
        <p:nvPicPr>
          <p:cNvPr id="1125" name="Google Shape;1125;p8"/>
          <p:cNvPicPr preferRelativeResize="0"/>
          <p:nvPr/>
        </p:nvPicPr>
        <p:blipFill rotWithShape="1">
          <a:blip r:embed="rId6">
            <a:alphaModFix/>
          </a:blip>
          <a:srcRect b="0" l="0" r="0" t="0"/>
          <a:stretch/>
        </p:blipFill>
        <p:spPr>
          <a:xfrm>
            <a:off x="4693100" y="2472775"/>
            <a:ext cx="1962150" cy="1409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plate - Blocks">
  <a:themeElements>
    <a:clrScheme name="Simple Light">
      <a:dk1>
        <a:srgbClr val="FDFDFC"/>
      </a:dk1>
      <a:lt1>
        <a:srgbClr val="541301"/>
      </a:lt1>
      <a:dk2>
        <a:srgbClr val="DCDBD1"/>
      </a:dk2>
      <a:lt2>
        <a:srgbClr val="E5765B"/>
      </a:lt2>
      <a:accent1>
        <a:srgbClr val="D6FFD7"/>
      </a:accent1>
      <a:accent2>
        <a:srgbClr val="EBFFEC"/>
      </a:accent2>
      <a:accent3>
        <a:srgbClr val="A9B0FE"/>
      </a:accent3>
      <a:accent4>
        <a:srgbClr val="D5D7FF"/>
      </a:accent4>
      <a:accent5>
        <a:srgbClr val="F4BBAD"/>
      </a:accent5>
      <a:accent6>
        <a:srgbClr val="1B1311"/>
      </a:accent6>
      <a:hlink>
        <a:srgbClr val="A9B0F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plate - Blocks">
  <a:themeElements>
    <a:clrScheme name="Simple Light">
      <a:dk1>
        <a:srgbClr val="FDFDFC"/>
      </a:dk1>
      <a:lt1>
        <a:srgbClr val="541301"/>
      </a:lt1>
      <a:dk2>
        <a:srgbClr val="DCDBD1"/>
      </a:dk2>
      <a:lt2>
        <a:srgbClr val="E5765B"/>
      </a:lt2>
      <a:accent1>
        <a:srgbClr val="D6FFD7"/>
      </a:accent1>
      <a:accent2>
        <a:srgbClr val="EBFFEC"/>
      </a:accent2>
      <a:accent3>
        <a:srgbClr val="A9B0FE"/>
      </a:accent3>
      <a:accent4>
        <a:srgbClr val="D5D7FF"/>
      </a:accent4>
      <a:accent5>
        <a:srgbClr val="F4BBAD"/>
      </a:accent5>
      <a:accent6>
        <a:srgbClr val="1B1311"/>
      </a:accent6>
      <a:hlink>
        <a:srgbClr val="A9B0F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